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Eco-Activities: Tools and Equipment for School Projects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по-английски о школьной экологии, инструментах и безопасной работе.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экологические дела важны в школе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делают школьную жизнь чище и спокойнее: сортировка отходов, экономия воды, выключение света, посадка растений и уборка двора формируют ответственность и дают полезную английскую лексику для реальных дел.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eco-activities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recycling, litter picking, planting, watering и sorting waste описывают самые частые школьные дела. С их помощью легко сказать, что именно делают ученики во время проекта.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действовать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collect, clean, plant, sort, reuse, protect и save часто встречаются в коротких заданиях. Они подходят для простых предложений о том, как заботиться о школе и природе.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keep the school clean, look after plants и put rubbish in the bin помогают говорить естественно. Они подходят для описания правил и привычек в классе или на дворе.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use less water и turn off the lights связывают экологию с повседневной жизнью. Такие словосочетания особенно полезны, когда ученики обсуждают школьные привычки.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темы позволяют строить короткие фразы уровня 7 класса: We sort waste. We plant flowers. We reuse paper. We keep the yard clean.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Clean-Up Tools: Name, Use, Safety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для уборки школьного двора и простые правила безопасной работы.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выбранный инструмент ускоряет уборку и снижает риск травм.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школьных eco-activities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одежда и снаряжение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147028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набор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пригодятся gloves, boots, safety vest, mask и first aid kit. Эти слова помогают говорить о защите и показывают, что безопасность важна в любой экологической активности.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461972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 sleeves and comfortable trousers защищают кожу во время работы на улице. Такая одежда особенно удобна, когда нужно наклоняться, переносить предметы или ухаживать за растениями.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3776906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Сигнальный жилет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reflective vest полезен возле дороги, парковки или школьного входа. Он делает ученика заметнее и помогает взрослым быстрее контролировать безопасность группы.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091829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Closed shoes уменьшают риск порезов и скольжения, особенно на мокрой земле. Для уборки и посадки растений лучше выбирать прочную, нескользкую обувь.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06750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Gloves защищают руки от грязи, стекла, колючек и острых крышек. Для школьной работы важно, чтобы они были чистыми, удобными и хорошо сидели на руках.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Usually Collected During School Clean-Ups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школьных территориях чаще всего собирают упаковки, бумажные отходы и бутылки, а осенью заметно растёт доля листьев.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мусора меняется по сезону, поэтому для уборки нужны разные мешки и инструменты.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типичных отходов на школьных территориях; без точных измерений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школьная сортировка отходов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школьного сбора и переработки отходов.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0525" y="2237181"/>
            <a:ext cx="172125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посадки и ухода за растениями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Trowel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Trowel помогает делать маленькие лунки, переносить землю и аккуратно высаживать seedlings. Этот инструмент особенно удобен на школьной грядке, где важны точность и бережное обращение с корнями.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 fork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 fork разрыхляет soil и помогает убрать комки земли возле roots. С ним легче подготовить место для посадки и аккуратно ухаживать за молодыми растениями без лишнего повреждения почвы.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Watering can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watering can нужна для равномерного полива seeds, sprouts и small plants. Она помогает не заливать землю слишком сильно и учит учеников следить за количеством воды.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Seed tray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Seed tray используют для проращивания seeds в начале работы. В нём удобно наблюдать, как появляется sprout, а затем переносить seedling в почву, когда он станет крепче.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Garden gloves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Garden gloves защищают руки во время посадки, прополки и переноски земли. Они особенно полезны, когда ученики работают с влажной почвой, стеблями и мелкими садовыми предметами.
</a:t>
            </a:r>
            <a:endParaRPr lang="en-US" sz="9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Мини-огород и компостирование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семени до 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Мини-огород помогает увидеть, как растение проходит путь from seed to harvest. Сначала появляется sprout, потом росток крепнет и требует care. Ученики наблюдают, как свет, вода и почва влияют на рост, и учатся описывать процесс простыми английскими словами.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компост
</a:t>
            </a:r>
            <a:pPr algn="l" indent="0" marL="0">
              <a:lnSpc>
                <a:spcPct val="115000"/>
              </a:lnSpc>
              <a:buNone/>
            </a:pPr>
            <a:r>
              <a:rPr lang="en-US" sz="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Компостная куча превращает leaves, grass and plant waste в полезную землю. Для маленького школьного контейнера нужен box with a lid, сухой растительный материал и garden fork. Такой проект показывает, что органические отходы можно использовать снова, а не выбрасывать.
</a:t>
            </a:r>
            <a:endParaRPr lang="en-US" sz="93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видят ученики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школьники ухаживают за грядкой и компостом, они сразу замечают связь между природой и ежедневными привычками. Одни собирают сухие листья, другие рыхлят землю, третьи поливают растения. В результате проект становится понятным и очень наглядным.
</a:t>
            </a:r>
            <a:endParaRPr lang="en-US" sz="9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Saving School Resources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становятся заметными, если их выполняет весь класс каждый день и без напоминаний.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эффект дают повторяющиеся действия, а не разовые усилия.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школьных привычек по экономии ресурсов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50%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экономии воды на кране может дать аэратор без заметной потери удобства.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 водосберегающей сантехнике и рекомендациям по экономии воды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простое оборудование помогает школе экономить ресурс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Tools for Observing Nature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помогают замечать детали природы, измерять показатели и сразу фиксировать наблюдения.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результаты дают простые инструменты, которые позволяют видеть, измерять и записывать данные сразу.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наблюдению природы и школьным проектам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Tools That Help Us Read the Weather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 Temperature Check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выходит во двор ранним утром и смотрит на термометр. Если воздух прохладный, ученики записывают короткую фразу: It is cold today. Такие наблюдения помогают замечать, как меняется погода от дня к дню.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 and Rain on the Map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площадке ребята отмечают направление ветра с помощью флюгера и измеряют осадки дождемером. Потом они сравнивают результаты с прошлыми днями и добавляют простые английские комментарии: The wind is strong. It may rain.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Notes for the Class Project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заносят данные в тетрадь: температуру, ветер и количество дождя. Затем они делают короткий отчет с фотографией и подписью на английском языке. Такой формат помогает связать наблюдение, письмо и экологическую тему.
</a:t>
            </a:r>
            <a:endParaRPr lang="en-US" sz="1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Rules During an Eco-Event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и правила безопасности для школьной экологической активности.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Reusing Materials in Everyday School Life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 boxes first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коробки легко превращаются в органайзеры для тетрадей, карандашей и карточек. Это простой способ навести порядок в классе и дать вещи вторую полезную жизнь.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Glass jars again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банки подходят для хранения кнопок, семян или мелких предметов из кабинета труда. Их удобно подписывать, поэтому ученики быстро находят нужное и реже покупают новые контейнеры.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Paper is useful twice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Использованные листы можно оставить для черновиков, заметок и упражнений. Так сокращается расход бумаги, а школьники учатся бережнее относиться к материалам.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Reusable bags help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Тканевые сумки заменяют одноразовые пакеты при переносе книг, поделок или урожая из школьного огорода. Это практично, удобно и помогает уменьшить количество мусора.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Common Tools Used in Eco-Activities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школьных делах нужны предметы для уборки и защиты рук, потому что они подходят для многих задач сразу.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универсальные инструменты — перчатки, мешки и сборщики мусора; они нужны чаще всего в разных экологических активностях.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экологических проектов и наборов инструментов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6470" y="1297877"/>
            <a:ext cx="222624" cy="2544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02214"/>
            <a:ext cx="249618" cy="2496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960" y="2704129"/>
            <a:ext cx="249618" cy="2496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06052"/>
            <a:ext cx="249618" cy="24961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92359" y="4105571"/>
            <a:ext cx="190821" cy="25442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Roles in a School Eco-Project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Организует работу группы, напоминает о цели задания и следит за временем. Такой ученик помогает всем понимать порядок действий и не терять темп.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Equipment keeper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Приносит инструменты, раздает их участникам и проверяет, чтобы все предметы вернулись на место. Это делает подготовку и завершение проекта аккуратными и быстрыми.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Photographer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Фотографирует процесс и результат работы, чтобы потом можно было показать проект классу или добавить снимки в отчет. Это помогает сохранить доказательства выполненной работы.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checker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 тем, чтобы участники работали осторожно, не брали опасные предметы и вовремя надевали защитные вещи. Его задача — снизить риск и вовремя заметить проблему.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Note-taker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Записывает результаты, новые слова и важные наблюдения. Благодаря этим записям группа легко готовит короткое сообщение, презентацию или итоговый отчет.
</a:t>
            </a:r>
            <a:endParaRPr lang="en-US" sz="7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in a Basic Eco-Activist Kit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7800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 protection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защищают руки во время уборки, посадки и сортировки мусора. Они делают работу безопаснее и помогают брать в руки грязные или острые предметы без лишнего риска.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38311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Reusable bottle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 нужна для воды во время работы на улице. Она удобна, легкая и показывает, что полезные вещи можно использовать снова, а не покупать одноразовые.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298619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Tools for action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лопатка, мешок для мусора и карандаш помогают выполнять разные задания без лишних пауз. Такой набор подходит для уборки, посадки и коротких записей.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58927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observations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и блокнот нужны, когда класс изучает растения, насекомых или погоду. С их помощью ученики замечают детали и сразу фиксируют наблюдения.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923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Staying visible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Светоотражающий элемент полезен возле дороги, у парковки или в пасмурную погоду. Он делает участника заметнее и добавляет еще один уровень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Eco-Activities Help the School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экологические действия дают заметный результат, если выполнять их регулярно и всей командой.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простые действия улучшают школу сразу в нескольких направлениях: чистота, зелень и экономия ресурсов.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экологические практики и учебные материалы по теме environmental action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 Idea: English Words for Real Eco-Action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что английский язык может описывать реальные школьные дела: уборку, посадку, сортировку и экономию ресурсов. Когда слова связаны с действием, они запоминаются быстрее и становятся полезными.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2026-05-30T21:34:26Z</dcterms:created>
  <dcterms:modified xsi:type="dcterms:W3CDTF">2026-05-30T21:34:26Z</dcterms:modified>
</cp:coreProperties>
</file>