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реформы: как общества меняют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общества разрывают с прошлым и строят новый порядок.
</a:t>
            </a:r>
            <a:endParaRPr lang="en-US" sz="338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исторические перемены идут разными путями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почему одни перемены проходят через договор и закон, а другие — через кризис, протест и борьбу за власть.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 исторического анализа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3529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редко возникают внезапно: они накапливаются из кризисов, недовольства и ошибок власти. Историк должен увидеть не только событие, но и цепочку его предпосылок.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7232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кто поддерживает перемены и почему. Разные группы общества видят в них свои интересы, поэтому одна и та же ситуация может вести к разным исходам.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00936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революций и реформ показывает, как недовольство превращается в институты, законы и новые правила. Так становится яснее связь между конфликтом и историческим результатом.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3395" y="2671676"/>
            <a:ext cx="7438553" cy="885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 — это резкий и глубокий перелом, при котором меняются власть, институты и нормы. Она часто сопровождается массовым конфликтом и борьбой за легитимность.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23395" y="3708549"/>
            <a:ext cx="7438553" cy="885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 — это целенаправленное изменение отдельных сторон системы, обычно через закон и управление. Она сохраняет основу порядка, но корректирует его элементы.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реформа: базовые определения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941819"/>
            <a:ext cx="4392940" cy="1053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двумя типами перемен
</a:t>
            </a:r>
            <a:endParaRPr lang="en-US" sz="2818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различаются не только темп перемен, но и способ их проведения, степень риска и роль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кризис и сопротивление старых структур, тем выше вероятность революционного сценария.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признаков революций и реформ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5" y="2030631"/>
            <a:ext cx="330870" cy="330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06" y="2058378"/>
            <a:ext cx="344221" cy="2753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9804" y="2030631"/>
            <a:ext cx="248152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источника исторического перелома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падают доходы, растут цены и государство не справляется с обязательствами, недовольство быстро усиливается. Экономический кризис делает перемены не выбором, а насущной необходимостью.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закрыта для диалога, а институты не вызывают доверия, общество ищет обходные способы давления. Тогда обычные каналы решения проблем перестают работать.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ощущение несправедливости создают широкую социальную поддержку перемен. Особенно остро это проявляется, когда разные группы по-разному несут издержки кризиса.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дают людям язык для критики старого порядка и образ будущего. Просвещение, либерализм, социализм и другие учения часто превращают недовольство в программу действий.
</a:t>
            </a:r>
            <a:endParaRPr lang="en-US" sz="11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накопленные проблемы превращаются в перелом после триггера.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причин исторического перелома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движение от протеста к политическому переустройству.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и развивается перелом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революции отражают рост конфликта и борьбу за легитимность.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революционный процесс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Англии 1688 год стал точкой, после которой политические перемены закреплялись через парламент, а не только через силу.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Англии, Славная революция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1688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закрепил верховенство парламента в Англии.
</a:t>
            </a:r>
            <a:endParaRPr lang="en-US" sz="280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меняются в первую очередь
</a:t>
            </a:r>
            <a:endParaRPr lang="en-US" sz="2909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сильнее всего заметны изменения в политической системе: именно они быстрее всего задают новый порядок и правила участия.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экономические сдвиги обычно фиксируются раньше; социальные изменения часто разворачиваются медленнее, но глубже меняют повседневную жизнь.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 «Революции и реформы».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1861 году в России был сделан решающий шаг к новому правовому порядку: личная зависимость миллионов людей была отменена.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об отмене крепостного права, 1861 год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год стал символом крупного правового перелома и пересмотра общественных отношений.
</a:t>
            </a:r>
            <a:endParaRPr lang="en-US" sz="2280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английского перелома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короной и парламентом обострился из-за налогов, полномочий и религиозных разногласий. Попытка короля управлять без согласия представителей быстро привела страну к открытому противостоянию.
</a:t>
            </a:r>
            <a:endParaRPr lang="en-US" sz="763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1642–1651 годов показала, что политический кризис уже нельзя было решить обычными компромиссами. Армия, парламент и сторонники монархии боролись за право определять будущее страны.
</a:t>
            </a:r>
            <a:endParaRPr lang="en-US" sz="847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 в 1649 году стала символом слома прежнего порядка. Она не завершила конфликт, но окончательно разрушила представление о неограниченной королевской власти.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Славной революции 1688 года укрепились парламентские принципы и ограничения для монарха. Английская модель показала, что революционный кризис может привести не к хаосу, а к новому балансу институтов.
</a:t>
            </a:r>
            <a:endParaRPr lang="en-US" sz="7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французской революции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кризис, сословные привилегии и рост общественного недовольства сделали старый порядок уязвимым. Идеи Просвещения придали выступлениям не только эмоциональный, но и политический язык.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в 1789 году открыл спор о том, кто представляет нацию. Очень быстро этот спор вышел за рамки собрания и превратился в общенациональное движение.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Ломка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и отмена сословных привилегий показали, что власть больше не контролирует ход событий. Революция стала не только борьбой против монархии, но и попыткой перестроить общество.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Якобинский период придал переменам радикальный характер и усилил роль государства в условиях войны и внутреннего противостояния. Итогом стало закрепление новых гражданских принципов, хотя путь к ним был очень конфликтным.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колониального протеста к новой республике
</a:t>
            </a:r>
            <a:endParaRPr lang="en-US" sz="266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представлении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спорили с метрополией не только о налогах, но и о праве влиять на решения, которые их затрагивали. Именно этот вопрос сделал конфликт принципиальным и вывел его за рамки обычного протеста.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1776 года придала борьбе единый политический смысл. Документ закрепил право колоний на самостоятельный путь и стал основой нового представления о власти и гражданине.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1787 года превратила победу в устойчивую систему. Разделение властей, федерализм и гарантии прав создали институты, которые должны были предотвратить возврат к произволу и укрепить новое государство.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революция 1905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 войне с Японией, рост цен и бедность усилили раздражение общества. Недоверие к самодержавию росло, потому что власть казалась неспособной отвечать на реальные проблемы страны.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обострения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9 января 1905 года стали мощным переломным моментом: надежда на мирный диалог была подорвана. После этого протесты, стачки и политическая активность распространились значительно шире.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Частичные уступки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обещал гражданские свободы и законодательное представительство, а Государственная дума стала новой институцией. Однако противоречия между обществом и властью сохранились, поэтому кризис не исчез.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показала пределы реформ сверху, если доверие уже утрачено. Система изменилась, но без решения ключевых вопросов управления, прав и ответственности.
</a:t>
            </a:r>
            <a:endParaRPr lang="en-US" sz="7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3500"/>
            <a:ext cx="3593612" cy="2081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1917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06574" y="2556086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 возник на фоне войны, дефицита продовольствия и падения доверия к власти. Отречение Николая II стало не просто сменой правителя, а крушением прежней политической легитимности.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4706574" y="3307582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страна вошла в период двоевластия и острой борьбы за управление. Вопросы мира, земли и сна становились всё более срочными, а компромисс между силами — всё менее вероятным.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706574" y="4059077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изменила политический курс и открыла путь к созданию нового режима. Перемены затронули армию, собственность, земельные отношения и весь общественный строй, сделав революцию системной.
</a:t>
            </a:r>
            <a:endParaRPr lang="en-US" sz="8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Россия при Петре I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Сената, коллегий и новых административных механизмов усилило управляемость государства. Центральная власть стала действовать быстрее и последовательнее, чем в прежней системе приказов.
</a:t>
            </a:r>
            <a:endParaRPr lang="en-US" sz="802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армии и флота сделали Россию более сильной военной державой. Переход к регулярным структурам требовал дисциплины, кадров и постоянных ресурсов, но повышал боеспособность страны.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быта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налогов, календаря и повседневных норм приблизило Россию к европейским образцам. Реформы затронули не только учреждения, но и образ жизни, ритм труда и общения.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 была высокой: население столкнулось с ростом повинностей и нагрузок. Поэтому успех петровской модернизации сопровождался серьёзным социальным напряжением.
</a:t>
            </a:r>
            <a:endParaRPr lang="en-US" sz="8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2295"/>
            <a:ext cx="2515317" cy="159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65" y="1772296"/>
            <a:ext cx="2515316" cy="15990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934" y="1772296"/>
            <a:ext cx="2515316" cy="15990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II: три поворотных шага
</a:t>
            </a:r>
            <a:endParaRPr lang="en-US" sz="2736" dirty="0"/>
          </a:p>
        </p:txBody>
      </p:sp>
      <p:sp>
        <p:nvSpPr>
          <p:cNvPr id="11" name="Text 2"/>
          <p:cNvSpPr txBox="1"/>
          <p:nvPr/>
        </p:nvSpPr>
        <p:spPr>
          <a:xfrm>
            <a:off x="478192" y="3505199"/>
            <a:ext cx="2515317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 1861 году изменила юридический статус миллионов людей и открыла путь к новой системе отношений в деревне. Однако свобода не означала быстрого решения земельного вопроса, поэтому напряжение сохранилось.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220065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реформа 1864 года создала органы местного самоуправления, где обсуждались дороги, школы и медицина. Это расширило участие общества в решении практических задач, хотя влияние оставалось неравномерным.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5961934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суд и право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1864 года ввела более понятные правила судопроизводства, гласность и элементы независимости суда. Для общества это стало важным шагом к правовым гарантиям и уважению к закону.
</a:t>
            </a:r>
            <a:endParaRPr lang="en-US" sz="10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отличать и сравнивать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революции ломают порядок быстро, реформы меняют его поэтапно. Чтобы понять исход, важно сравнивать не только причины, но и поддержку общества, силу институтов и момент реакции власти.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2026-07-26T09:09:47Z</dcterms:created>
  <dcterms:modified xsi:type="dcterms:W3CDTF">2026-07-26T09:09:47Z</dcterms:modified>
</cp:coreProperties>
</file>