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обществ: как развиваются социальные системы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труд, власть, образование и ценности в истории общества?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позволяет видеть общие закономерности развития стран и эпох, сопоставляя их по экономике, социальной структуре и культуре. Это помогает понять, почему схожий уровень богатства не означает одинаковый образ жизни или одинаковые ценности.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типология помогает сравнивать общества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14361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24068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2119" y="1498328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общество обществом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территория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существуют не изолированно, а в пределах определённого пространства, где складываются устойчивые связи, хозяйственные отношения и повседневные правила совместной жизни.
</a:t>
            </a:r>
            <a:endParaRPr lang="en-US" sz="987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нормы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людей регулируется обычаями, правом, моралью и традициями. Благодаря этому общество сохраняет порядок, предсказуемость и возможность согласованных действий.
</a:t>
            </a:r>
            <a:endParaRPr lang="en-US" sz="996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выполняют разные функции: производят материальные блага, управляют, обучают, лечат и поддерживают коммуникации. Это делает общество сложной системой взаимозависимости.
</a:t>
            </a:r>
            <a:endParaRPr lang="en-US" sz="1074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Воспроизводство населения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не только живёт в настоящем, но и воспроизводит себя через семью, воспитание детей, передачу опыта и включение новых поколений в социальную жизнь.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символы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представления о должном, значимом и престижном объединяют людей сильнее, чем внешнее сходство. Именно поэтому культура и символическая система важны для типологии обществ.
</a:t>
            </a:r>
            <a:endParaRPr lang="en-US" sz="10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767630"/>
            <a:ext cx="4365000" cy="16753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Обществознание: типология обществ, обобщение по историческим признакам
</a:t>
            </a:r>
            <a:endParaRPr lang="en-US" sz="937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какой ресурс становится главным источником развития на каждом этапе.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общество, тем меньше значение земли и тем важнее капитал, знания и информационные технологии.
</a:t>
            </a:r>
            <a:endParaRPr lang="en-US" sz="1268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исторических типа общества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основано на сельском труде и зависимости от природных условий. Большинство людей живёт в рамках локальных общин, а производство остаётся преимущественно ручным и малопроизводительным.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общество: устойчивость и медленные перемены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статус обычно передаётся по рождению: сословие, род или община определяют возможности человека сильнее, чем личные достижения. Мобильность невелика, а жизненный путь предсказуем.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опирается на обычай, религию и авторитет старших. Общественные изменения происходят постепенно, поэтому традиции задают повседневные нормы поведения и удерживают стабильность уклада.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повседневность традиционного общества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живёт в сельской местности, где дом, поле и ремесло образуют единое пространство быта. Здесь особенно заметна зависимость человека от урожая, сезона и совместного труда соседей.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центр жизни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община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родственники и соседи не только поддерживают человека, но и контролируют его поведение. Через семью, род и общину передаются трудовые навыки, обычаи, представления о чести и обязанностях.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вера и традиция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Ручной труд занимает большую часть дня, а религиозные и обрядовые практики задают ритм жизни. Образование распространяется медленно, поэтому устная передача опыта долго остаётся важнее книг и школы.
</a:t>
            </a:r>
            <a:endParaRPr lang="en-US" sz="11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новым типам общества сопровождается перераспределением труда между секторами экономики и изменением требований к квалификации работников.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типологии обществ по социально-экономическим признакам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доли аграрного труда и рост услуг отражают усложнение экономики и возрастание роли знаний.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структура занятости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XVIII–XIX веках механизация труда и появление фабрик радикально изменили производство. Изготовление товаров стало массовым, более точным и значительно менее зависимым от ручного мастерства.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 и промышленная революция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фабрик усилил приток населения в города. Урбанизация ускорила развитие транспорта, рынка и новых форм повседневной жизни, где люди всё чаще работают по найму.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сословий всё заметнее становятся классы: предприниматели, владельцы капитала и наёмные работники. Их положение определяется не происхождением, а участием в промышленной экономике.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успех всё сильнее зависит от машин, дисциплины труда и организации производства. Именно поэтому индустриальное общество требует иной системы управления, образования и социальной координации.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аграрного уклада к индустриальной модернизации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экономических и социальных изменений, ведущих к индустриальному обществу.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промышленной экономики нужны грамотные и дисциплинированные работники. Поэтому образование становится более доступным, системным и ориентированным на базовые навыки счёта, письма и технической подготовки.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печать и телеграф ускоряют обмен товарами и информацией. Пространство страны как будто сокращается, а управление и торговля становятся более связными и быстрыми.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усиливает регулирование: устанавливает правила труда, поддерживает инфраструктуру и контролирует порядок. Это связано с ростом городов, усложнением экономики и необходимостью координации больших масс людей.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споры теперь касаются условий труда, заработной платы и продолжительности рабочего дня. Возникают профсоюзы и общественные движения, требующие защиты интересов наёмных работников.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 индустриального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обществознания; типологические признаки традиционного и индустриального обществ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переход к индустриальному обществу меняет не только экономику, но и социальную структуру, ценности и способы управления.
</a:t>
            </a:r>
            <a:endParaRPr lang="en-US" sz="1091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индустриальном обществе решающими становятся производство, мобильность и рациональная организация, тогда как в традиционном главную роль сохраняют наследственный статус и устойчивый уклад.
</a:t>
            </a:r>
            <a:endParaRPr lang="en-US" sz="961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традиционного и индустриального обществ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Постиндустриальное общество: экономика знаний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5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сферы услуг
</a:t>
            </a:r>
            <a:pPr algn="l" indent="0" marL="0">
              <a:lnSpc>
                <a:spcPct val="130039"/>
              </a:lnSpc>
              <a:buNone/>
            </a:pPr>
            <a:r>
              <a:rPr lang="en-US" sz="19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смещается от массового промышленного производства к услугам, управлению, образованию, медицине и финансовой деятельности, где возрастает значение квалификации и коммуникации.
</a:t>
            </a:r>
            <a:endParaRPr lang="en-US" sz="1257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как ресурс развития
</a:t>
            </a:r>
            <a:pPr algn="l" indent="0" marL="0">
              <a:lnSpc>
                <a:spcPct val="130039"/>
              </a:lnSpc>
              <a:buNone/>
            </a:pPr>
            <a:r>
              <a:rPr lang="en-US" sz="1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Информация, научные исследования, программное обеспечение и базы данных становятся ключевыми факторами роста, а интеллектуальный труд начинает приносить основную добавленную стоимость.
</a:t>
            </a:r>
            <a:endParaRPr lang="en-US" sz="1249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технологии и гибкая занятость
</a:t>
            </a:r>
            <a:pPr algn="l" indent="0" marL="0">
              <a:lnSpc>
                <a:spcPct val="130039"/>
              </a:lnSpc>
              <a:buNone/>
            </a:pPr>
            <a:r>
              <a:rPr lang="en-US" sz="1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ускоряют обмен данными, поддерживают дистанционную работу и требуют постоянного обновления навыков, поскольку конкурентоспособность зависит от быстроты обучения.
</a:t>
            </a:r>
            <a:endParaRPr lang="en-US" sz="11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мобильные устройства сделали доступ к информации почти мгновенным, а работа все чаще организуется через платформы, облачные сервисы и удаленные форматы взаимодействия.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автоматизация повышают требования к образованию: важны не только профессиональные знания, но и готовность постоянно переобучаться, быстро адаптируясь к новым технологиям.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как признак постиндустриального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занятость сосредоточена в отраслях, где создаются и применяются знания: образование, медицина, финансы, управление и информационные технологии.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признакам постиндустриального общества; данные иллюстративные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подтверждает смещение центра экономики к интеллектуальному труду и сервисным функциям, а не к добыче сырья и массовому производству.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в постиндустриальном обществе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рассматривает общество как уникальный историко-культурный мир, где определяющими становятся религия, ценности, нормы права, традиции и повседневный образ жизни.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Цивилизационный подход к типологии обществ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увидеть различия между обществами, которые могут иметь близкий уровень экономики, но по-разному строят отношения человека, власти и общины.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подхода часто выделяют западную, исламскую, индийскую и китайскую цивилизации, подчеркивая их историческую самобытность и собственную логику развития.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Формационный подход связывает тип общества со способом производства и формой собственности на средства производства, поэтому в центре анализа находятся экономика и трудовые отношения.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описывается как последовательная смена общественно-экономических формаций: от первобытной к рабовладельческой, феодальной, капиталистической и коммунистической.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классовым противоречиям и конфликтам между группами общества, поскольку именно они, по этой логике, движут историческими изменениями.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Формационный подход и смена общественно-экономических укладов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типологии обществ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совокупность взаимосвязанных признаков позволяет отнести общество к определённому типу.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одновременно существуют разные уклады: в сельских районах сохраняются традиционные формы хозяйства, а крупные города развиваются как индустриальные и цифровые центры.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 доходах, доступе к образованию и инфраструктуре приводит к тому, что модернизация идет неравномерно и затрагивает территории с разной скоростью.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Миграция, урбанизация и глобальные связи усиливают смешение культурных и экономических моделей, из-за чего общества становятся более сложными и неоднородными.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современные государства часто описывают как гибридные: они сочетают признаки разных исторических типов и не укладываются в одну строгую схему.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общества как сочетание разных типов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общими рисками меняется и их природа: общество по-разному реагирует на дефицит ресурсов, трудовую дисциплину и технологическую зависимость.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теме типологии обществ; значения условные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общества снижается зависимость от природных угроз, но возрастают риски, связанные с технологиями, неравным доступом к информации и усложнением социальной среды.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социальные риски при переходе к новым типам общества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обществ помогает увидеть логику 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обществ показывает, что изменения в экономике, власти, культуре и повседневной жизни взаимосвязаны. Понимая разные типы обществ, легче объяснять модернизацию и исторические перемены.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2026-05-25T11:05:52Z</dcterms:created>
  <dcterms:modified xsi:type="dcterms:W3CDTF">2026-05-25T11:05:52Z</dcterms:modified>
</cp:coreProperties>
</file>