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Гипербола: определение, свойства и примеры из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описывает необычную связь расстояний, раскрывает асимптоты и даёт ясные примеры из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окружности и эллипса гипербола становится третьим коническим сечением. В школьном курсе она соединяет геометрию, алгебру и построение графиков функций, а также помогает связать геометрические объекты с уравнениями второй степени.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в курсе геометрии 10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это множество точек плоскости, для которых |MF1 − MF2| = 2a: F1 и F2 — фокусы, а число 2a задаётся как постоянная величина.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гиперболы и ее геометрический смысл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Фокусы лежат на одной прямой, она называется действительной осью. Эта ось задаёт направление «вытягивания» фигуры и помогает понять, где находятся основные точки.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гиперболы — середина отрезка F1F2, и он является центром симметрии. Благодаря этому у гиперболы всегда две ветви по разные стороны от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двойного конуса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секущая плоскость пересекает оба полных конуса, соединённых вершинами, то линия пересечения получается из двух независимых частей. Это наглядно объясняет разделение гиперболы на ветви.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две ветви и асимптоты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модели ветви не соединяются: каждая принадлежит «своей» части конуса. По мере удаления от центра кривая всё больше приближается к направлениям, которые и проявляются как асимптоты.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как сечение двойного конуса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b (при фиксированном a), тем сильнее смещаются асимптоты и тем быстрее растёт c согласно c^2 = a^2 + b^2.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соотношения для канонической гиперболы: c^2 = a^2 + b^2, e = c/a.
</a:t>
            </a:r>
            <a:endParaRPr lang="en-US" sz="91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b увеличивает c и, следовательно, эксцентриситет e = c/a, из-за чего ветви раскрываются заметнее и фокусы удаляются от вершин.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параметров a, b, c и эксцентриситета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766926"/>
            <a:ext cx="4365000" cy="1676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формы из школьного курса аналитической геометрии (канонические уравнения гиперболы).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канонические формы и показывает, как параметры a и b определяют вершины, фокусы, направление ветвей и асимптоты; действительная ось — ключ к ориентации фигуры.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каноническом виде параметры a и b «разводят» геометрию: a задаёт положение вершин, b — наклон и характер асимптот, а значит полностью определяет форму гиперболы.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Канонические уравнения и элементы гиперболы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a задаёт половину расстояния между вершинами, то есть определяет длину действительной оси и сразу показывает, насколько далеко «начинаются» ветви.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параметров a, b, c и 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b отвечает за ширину ветвей и через соотношение с a влияет на наклон асимптот. Чем заметнее роль b, тем увереннее ветви уходят от центра под более «крутым» углом.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c — расстояние от центра до фокусов, и он связан формулой c^2 = a^2 + b^2. Эксцентриситет e = c/a всегда больше 1, поэтому гипербола отличается от окружности и эллипса растянутым видом.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гиперболы по заданным параметрам a и b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построения графика с опорой на канонический смысл элементов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49832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гиперболы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Прямые-направления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— это прямые, к которым ветви гиперболы приближаются, но не пересекают их при удалении к бесконечности, задавая «каркас» графика.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вида x^2/a^2 − y^2/b^2 = 1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асимптот имеют вид y = ±(b/a)x. Они проходят через центр гиперболы и помогают понять, куда «растут» ветви.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построение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асимптот упрощает построение: достаточно нанести вершины и симметрично провести ветви, следуя общему направлению без перебора множества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k/x — частный случай гиперболической зависимости: обе кривые имеют две ветви и ведут себя асимптотически.
</a:t>
            </a:r>
            <a:endParaRPr lang="en-US" sz="125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аналитической геометрии: свойства y = k/x и каноническая форма гиперболы.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k переносит ветви в другие координатные четверти, а каноническая гипербола в геометрии определяется через вершины, фокусы и оси симметрии.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график обратной пропорциональности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Каноническая форма гиперболы удобна тем, что сразу показывает структуру: какие квадратные члены входят со знаком «плюс», а какие — со знаком «минус». Из неё напрямую читаются вершины, фокусы и оси.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уравнений гиперболы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сместить начало координат, то в записи появляются слагаемые вида (x − x0)^2 и (y − y0)^2. Такой вид помогает описывать гиперболу с центром в точке (x0, y0) без дополнительных рассуждений.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виде второй степени гипербола распознаётся по разным знакам при x^2 и y^2 и по отсутствию смешанного члена xy в каноническом случае. Это упрощает переход к анализу положения кривой.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уравнение приведено к нужному виду, становится возможным исследовать кривую на плоскости: определить центр, направление ветвей, оценить роль параметров a, b и восстановить геометрию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60580"/>
            <a:ext cx="4164900" cy="24621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по коническим сечениям; критерии классификации квадратичных кривых (общее уравнение второй степени).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знаки и инварианты общего уравнения второй степени позволяет определить вид конического сечения и сразу понять ключевые геометрические свойства.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условий про знаки и дискриминант выделяет гиперболу среди остальных кривых и подсказывает, чего ожидать на рисунке: две ветви и асимптоты.
</a:t>
            </a:r>
            <a:endParaRPr lang="en-US" sz="106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гиперболу по уравнению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гиперболы в природе и технике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дальнем космосе некоторые пролёты выглядят как гиперболические дуги: объект движется с большой скоростью относительно планеты и гравитация лишь меняет направление. На схемах часто показывают две ветви траектории до и после сближения.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быстрых тел в астрономии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 разности расстояний до сигналов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радионавигации гиперболические поверхности помогают определить местоположение: разность расстояний до двух радиомаяков задаёт семейство линий гиперболы. На карте отмечают пересечения таких «полос», после чего уточняют координаты.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и инженерные формы с эффектом направленности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и антенны иногда проектируют так, чтобы геометрия лучей подчинялась гиперболическим свойствам. Это позволяет концентрировать или перераспределять излучение, а также улучшать работу узлов, где важна направленность и точное согласование.
</a:t>
            </a:r>
            <a:endParaRPr lang="en-US" sz="10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Гиперболические зависимости особенно заметны там, где проявляется поведение «вдали» по аналогии с асимптотами и где важны симметрия и строгие координатные модели.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коническим сечениям и их применениям в школьных курсах (без привязки к одному конкретному статистическому набору).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равномерную значимость гиперболы: астрономия и навигация используют её для траекторий и определения положения, а оптика и инженерия — для управляемых форм и вычислений.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гиперболы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группа задач — найти вершины, фокусы, асимптоты и эксцентриситет по заданному уравнению. Здесь важно уметь выделять параметры и не перепутать роли a, b и c.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тренируют построение графика по каноническому виду: определяются центр, направление ветвей и затем наносятся характерные точки. По асимптотам проверяется качество рисунка и правильность знаков.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внимания уделяется симметрии: проверяют, относительно каких осей или начала координат гипербола симметрична, и как это отражается на расположении ветвей в разных четвертях.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тип заданий связан с приведением уравнения к каноническому виду. После преобразований выделяют параметры a, b и вычисляют c, чтобы дальше полностью описать кривую.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гиперболе в 10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гиперболы по уравнению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последовательности действий при решении задач: от распознавания формы к восстановлению геометрических характеристик.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гиперболы характерны две ветви и асимптоты: кривая «стремится» к прямым, но не пересекает их ни при каких конечных значениях координат.
</a:t>
            </a:r>
            <a:endParaRPr lang="en-US" sz="114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теоретические признаки конических сечений из школьного курса (окружность, эллипс, парабола, гипербола); без статистики.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показывает: число ветвей и наличие асимптот — самые быстрые ориентиры для визуального распознавания гиперболы.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конических сечений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a и b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применяют параметры: величины из канонического вида перепутывают местами, из-за чего съезжают вершины, фокусы и асимптоты. Симптом — неправильный наклон ветвей на рисунке.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 направлением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знаки при квадратных членах прочитывают неверно, поэтому гипербола «поворачивается» в другие четверти. Правильное направление следует подтверждать по уравнению и симметрии относительно осей.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вершины и фокусы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точкам часто путают расстояния: вершины располагаются ближе к центру, а фокусы — дальше. Если забыть соотношение c^2 = a^2 + b^2, координаты будут систематически неверны.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записывают асимптоты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 составлении уравнений асимптот: их наклон должен согласовываться с параметрами a и b. Также нельзя забывать, что асимптоты проходят через центр гиперболы.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гиперболу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помогает связать формальную геометрию с реальными моделями: она строится по строгим координатным зависимостям и сразу задаёт понятные «краевые» линии — асимптоты.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гиперболы в математике и науке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важны симметрия и точные параметры. Умение читать уравнение и переводить его в элементы кривой развивает надежный навык работы с функциями и графиками.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встречается в моделировании движения и в задачах ориентации: когда величины подчиняются закономерностям, похожим на обратную зависимость, геометрическая форма становится особенно наглядной.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гиперболы тренирует критическое мышление: нужно проверять знаки, переносы центра, корректность асимптот и соответствие найденных точек общей форме кривой.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кривая с характером и чёткой логикой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определяется разностью расстояний до двух фокусов и имеет две отдельные ветви. Её элементы — центр, вершины, фокусы, оси симметрии и асимптоты, а канонические уравнения позволяют найти всё по параметрам a, b, c и e.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2026-05-12T05:14:03Z</dcterms:created>
  <dcterms:modified xsi:type="dcterms:W3CDTF">2026-05-12T05:14:03Z</dcterms:modified>
</cp:coreProperties>
</file>