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тригонометрических выражений: от суммы к произведению и обратно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Суммы, произведения и удобные тождества: один язык тригонометрии.
</a:t>
            </a:r>
            <a:pPr algn="ctr" indent="0" marL="0">
              <a:lnSpc>
                <a:spcPct val="100000"/>
              </a:lnSpc>
              <a:buNone/>
            </a:pPr>
            <a:r>
              <a:rPr lang="en-US" sz="3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10 классе?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продолжают изучение тригонометрических функций и помогают быстрее преобразовывать выражения, решать уравнения и видеть структуру периодических зависимостей в задачах повышенной сложности.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как источник всех преобразований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тождества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sin(α±β) и cos(α±β) выражают функции суммы или разности через sin α, cos α, sin β и cos β. Именно они лежат в основе всех дальнейших преобразований.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для косинуса знак при произведении sin α·sin β меняется при переходе от суммы к разности. Поэтому различать cos(α+β) и cos(α−β) особенно важно.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новых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в формулах сложения и затем сложить или вычесть соответствующие равенства, получаются формулы перехода от суммы к произведению и обратно.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тождеств позволяет не запоминать набор разрозненных правил, а понимать, как одна формула порождает все остальные в этом разделе.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082225"/>
            <a:ext cx="10121400" cy="5968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синусов и косинусов в произведение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записи ниже показывают переход от суммы или разности к произведению через полусумму и полуразность аргументов.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появляются аргументы (α+β)/2 и (α−β)/2, а структура выражения становится симметричнее и компактнее.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получаемые из тождеств сложения синуса и косинуса.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сумму синусов удобно превращать в произведение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слагаемых заменяются одним произведением, поэтому выражение становится короче и легче для дальнейших преобразований, особенно если аргументы отличаются незначительно.
</a:t>
            </a:r>
            <a:endParaRPr lang="en-US" sz="240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 общего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после перехода к произведению можно сразу заметить общий множитель и использовать его при упрощении или решении уравнения.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часто встречаются выражения вроде sin 5x + sin 3x, sin 7x − sin x и похожие пары с близкими аргументами, где формула работает особенно удобно.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где выражение обращается в нуль, как меняется его знак и какие множители определяют поведение всей суммы.
</a:t>
            </a:r>
            <a:endParaRPr lang="en-US" sz="246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косинусов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66681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cos α + cos β переходит в произведение двух косинусов с аргументами полусуммы и полуразности. Это делает выражение симметричным и удобным для дальнейшего анализа.
</a:t>
            </a:r>
            <a:endParaRPr lang="en-US" sz="2900" dirty="0"/>
          </a:p>
        </p:txBody>
      </p:sp>
      <p:sp>
        <p:nvSpPr>
          <p:cNvPr id="12" name="Text 3"/>
          <p:cNvSpPr txBox="1"/>
          <p:nvPr/>
        </p:nvSpPr>
        <p:spPr>
          <a:xfrm>
            <a:off x="6793508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cos α − cos β приводит к произведению синусов и обязательно содержит множитель −2. Ошибка в знаке здесь полностью меняет результат преобразования.
</a:t>
            </a:r>
            <a:endParaRPr lang="en-US" sz="2900" dirty="0"/>
          </a:p>
        </p:txBody>
      </p:sp>
      <p:sp>
        <p:nvSpPr>
          <p:cNvPr id="13" name="Text 4"/>
          <p:cNvSpPr txBox="1"/>
          <p:nvPr/>
        </p:nvSpPr>
        <p:spPr>
          <a:xfrm>
            <a:off x="12427583" y="3429413"/>
            <a:ext cx="4691100" cy="28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сложить две близкие косинусоиды, появляется медленно меняющаяся огибающая. Именно она наглядно показывает смысл перехода от суммы к произведению.
</a:t>
            </a:r>
            <a:endParaRPr lang="en-US" sz="2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сопоставить коэффициенты и увидеть, что формулы различаются главным образом типом итоговых множителей.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знаки и функции, все формулы строятся по одному принципу: полусумма и полуразность аргументов.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формул суммы в произведение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тождества преобразования тригонометрических сумм в произведение.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преобразовать тригонометрическую сумму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выборе нужной формулы и проверке результата после преобразования.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синусов и косинусов в сумму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sin α·sin β выражает произведение через разность двух косинусов. Такая запись полезна, когда нужно выделить частоты или сравнить несколько тригонометрических членов.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 α·cos β и cos α·sin β связывают произведения с суммой и разностью синусов. Они часто используются в вычислениях и алгебраических преобразованиях.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косинусов
</a:t>
            </a:r>
            <a:pPr algn="l" indent="0" marL="0">
              <a:lnSpc>
                <a:spcPct val="100000"/>
              </a:lnSpc>
              <a:buNone/>
            </a:pPr>
            <a:r>
              <a:rPr lang="en-US" sz="2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cos α·cos β переходит в сумму косинусов с аргументами α−β и α+β. Это особенно удобно при упрощении выражений и преобразовании тождеств.
</a:t>
            </a:r>
            <a:endParaRPr lang="en-US" sz="2397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результат содержит только аргументы α+β и α−β, поэтому произведение можно переписать так, чтобы структура выражения стала прозрачнее.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 сумму: основные формулы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произведения переходят в сумму или разность тригонометрических функций с аргументами α+β и α−β.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к сумме особенно полезно, когда нужно раскрыть структуру выражения, упростить вычисления или сопоставить его с другими тригонометрическими членами.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произведения синусов и косинусов, выведенные из тождеств сложения.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формулах появляются α+β и α−β
</a:t>
            </a:r>
            <a:endParaRPr lang="en-US" sz="4854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отсчёта — формулы сложения синуса и косинуса, где уже присутствуют две переменные одновременно. Именно они задают будущие выражения с суммой и разностью аргументов.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формулы строятся вокруг полусуммы и полуразности: α+β и α−β. Эта симметрия делает преобразования удобными и объясняет, почему все тождества раздела связаны между собой.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подстановке α±β появляются члены sin α·sin β и cos α·cos β. В одних случаях они складываются, в других — взаимно вычитаются, создавая нужную структуру.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с одинаковыми аргументами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общих формулах положить β = α, сразу получаем тождество sin 2x = 2sin x·cos x. Оно связывает удвоенный угол с произведением двух разных тригонометрических функций.
</a:t>
            </a:r>
            <a:endParaRPr lang="en-US" sz="2496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двойного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тех же преобразований выводится cos 2x = cos²x − sin²x. Это тождество особенно удобно, когда нужно заменить квадрат функции выражением, содержащим один аргумент и без степеней.
</a:t>
            </a:r>
            <a:endParaRPr lang="en-US" sz="233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членов и деление на два дают sin²x = (1 − cos 2x)/2. Такая запись часто помогает упростить выражения и привести их к более компактному виду.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косинуса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получается cos²x = (1 + cos 2x)/2. Эта формула удобна в уравнениях и преобразованиях, где требуется заменить квадрат тригонометрической функции линейной комбинацией с косинусом двойного угла.
</a:t>
            </a:r>
            <a:endParaRPr lang="en-US" sz="2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формулы особенно полезны там, где нужно быстро сократить выражение или разложить его на удобные множители без громоздких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формулы востребованы в упрощении выражений и решении уравнений; остальные применения поддерживают эти два основных направления.
</a:t>
            </a:r>
            <a:endParaRPr lang="en-US" sz="218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используются эти формулы в школьных задачах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задач по тригонометрии, 10 класс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через разложение на множители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Преобразовать 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заменяют сумму или разность тригонометрических функций эквивалентным произведением. Это позволяет увидеть скрытые множители и подготовить уравнение к стандартному виду, удобному для разложения.
</a:t>
            </a:r>
            <a:endParaRPr lang="en-US" sz="2201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Приравнять к нулю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произведение равно нулю, то хотя бы один множитель обращается в ноль. Значит, решают два более простых уравнения: sin 4x = 0 и cos x = 0.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23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sin 5x + sin 3x = 2sin 4x·cos x уравнение sin 5x + sin 3x = 0 превращается в произведение. Дальше каждый множитель рассматривают отдельно.
</a:t>
            </a:r>
            <a:endParaRPr lang="en-US" sz="2331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решений важно убедиться, что они соответствуют исходному уравнению. Такой подход уменьшает вероятность ошибки и делает вычисление корней системным и прозрачным.
</a:t>
            </a:r>
            <a:endParaRPr lang="en-US" sz="2242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произведения к сумме в вычислительных задачах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выбрать формулу, заменить произведение и упростить полученное выражение.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преобразованиях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путают знак в формулах для cos(α±β). Один неверный минус полностью меняет результат, поэтому важно каждый раз проверять, идёт ли речь о сумме или разности.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сумме или произведению нередко забывают коэффициент 2 либо ½. Такая ошибка не всегда заметна сразу, но она делает тождество неверным уже на первом шаге.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аргументов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Полусумма и полуразность должны быть распределены точно: одна отвечает за общий сдвиг, другая — за различие аргументов. Их смешение приводит к неверной структуре выражения.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Перепутанные смешанные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sin α·cos β и cos α·sin β похожи, но различаются знаком при sin(α−β). Для контроля полезно подставлять простые углы 0, π/2 или π.
</a:t>
            </a:r>
            <a:endParaRPr lang="en-US" sz="24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близкие волны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наложить графики sin 5x и sin 7x, видно, что колебания имеют почти одинаковую частоту, но их сумма ведёт себя заметно иначе. Формула суммы в произведение объясняет это: возникает быстрый множитель и медленная огибающая, которая периодически усиливает и ослабляет амплитуду.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Огибающая суммы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суммы можно увидеть, как максимумам и минимумам соответствуют участки усиления и почти полного взаимного погашения. Аналитически это связано с появлением множителя cos x, который меняется медленнее, чем sin 6x. Поэтому биения удобно объяснять именно через преобразование суммы в произведение.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 с графиками и эффектом биений
</a:t>
            </a:r>
            <a:endParaRPr lang="en-US" sz="5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формул для 10 класса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вспомнить, какая формула используется и к какому виду приводит выражение.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формулах ключевую роль играют α+β и α−β; коэффициенты 2 и ½ подсказывают направление преобразования.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тождества тригонометрии, 10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88649"/>
            <a:ext cx="753300" cy="602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формул в более сложных темах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тождества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помогают сводить сложные выражения к стандартному виду, после чего легче выделять множители, сравнивать части тождества и находить корни без лишних вычислений.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и графики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колебаниях формулы показывают, как сумма волн превращается в произведение, а значит, как меняется амплитуда и почему возникают области усиления и ослабления.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анализу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дальнейшем эти тождества облегчают работу с производными и интегралами, потому что сокращают запись и делают структуру функции более прозрачной для преобразований.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преобразований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суммы и произведения часто выглядят по-разному, но описывают одну и ту же зависимость. Умение переходить между ними делает решение задач более гибким и надёжным.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одной идеи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суммы и произведения дополняют друг друга и позволяют выбирать самый удобный вид записи. Именно это делает тригонометрические преобразования мощным инструментом для задач 10 класса.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2026-05-30T05:07:51Z</dcterms:created>
  <dcterms:modified xsi:type="dcterms:W3CDTF">2026-05-30T05:07:51Z</dcterms:modified>
</cp:coreProperties>
</file>