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Гипотезы происхождения человека: от научных версий к современным данным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наука собирает историю Homo sapiens по следам прошлого.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человека долго объясняли верой и традицией. Наука изменила картину, когда сопоставила ископаемые находки, возраст слоёв, строение тела и генетические данные. Так антропогенез стал изучаться как длительный и проверяемый процесс.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мифов к доказательствам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гипотеза происхождения человека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11375" y="1022066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предок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 человекообразные обезьяны не происходят друг от друга напрямую: у них был общий древний предок. Это подтверждают сравнение скелета, кисти, зубов и стадий эмбрионального развития.
</a:t>
            </a:r>
            <a:endParaRPr lang="en-US" sz="1059" dirty="0"/>
          </a:p>
        </p:txBody>
      </p:sp>
      <p:sp>
        <p:nvSpPr>
          <p:cNvPr id="12" name="Text 3"/>
          <p:cNvSpPr txBox="1"/>
          <p:nvPr/>
        </p:nvSpPr>
        <p:spPr>
          <a:xfrm>
            <a:off x="611375" y="1815372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усложнения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ходе эволюции усиливались прямохождение, освобождение рук, изготовление орудий, рост объёма мозга и развитие коллективного поведения. Эти изменения шли неравномерно и взаимно влияли друг на друга.
</a:t>
            </a:r>
            <a:endParaRPr lang="en-US" sz="1059" dirty="0"/>
          </a:p>
        </p:txBody>
      </p:sp>
      <p:sp>
        <p:nvSpPr>
          <p:cNvPr id="13" name="Text 4"/>
          <p:cNvSpPr txBox="1"/>
          <p:nvPr/>
        </p:nvSpPr>
        <p:spPr>
          <a:xfrm>
            <a:off x="611375" y="2608666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анатомии
</a:t>
            </a:r>
            <a:pPr algn="l" indent="0" marL="0">
              <a:lnSpc>
                <a:spcPct val="115000"/>
              </a:lnSpc>
              <a:buNone/>
            </a:pPr>
            <a:r>
              <a:rPr lang="en-US" sz="43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в строении опорно-двигательной системы и органов чувств у приматов указывает на родство. Особенно важны признаки, которые трудно объяснить случайным совпадением, например строение кисти и зубной системы.
</a:t>
            </a:r>
            <a:endParaRPr lang="en-US" sz="1044" dirty="0"/>
          </a:p>
        </p:txBody>
      </p:sp>
      <p:sp>
        <p:nvSpPr>
          <p:cNvPr id="14" name="Text 5"/>
          <p:cNvSpPr txBox="1"/>
          <p:nvPr/>
        </p:nvSpPr>
        <p:spPr>
          <a:xfrm>
            <a:off x="600975" y="3401968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следы
</a:t>
            </a:r>
            <a:pPr algn="l" indent="0" marL="0">
              <a:lnSpc>
                <a:spcPct val="115000"/>
              </a:lnSpc>
              <a:buNone/>
            </a:pPr>
            <a:r>
              <a:rPr lang="en-US" sz="42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останки гоминин показывают последовательную смену форм во времени. Они позволяют проследить, как древние предки человека постепенно приобретали новые особенности, необходимые для жизни в изменяющейся среде.
</a:t>
            </a:r>
            <a:endParaRPr lang="en-US" sz="1016" dirty="0"/>
          </a:p>
        </p:txBody>
      </p:sp>
      <p:sp>
        <p:nvSpPr>
          <p:cNvPr id="15" name="Text 6"/>
          <p:cNvSpPr txBox="1"/>
          <p:nvPr/>
        </p:nvSpPr>
        <p:spPr>
          <a:xfrm>
            <a:off x="611375" y="4195268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подтверждение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молекулярная биология сравнивает ДНК разных видов и древних популяций. Совпадение независимых линий доказательств делает эволюционную гипотезу научно обоснованной и устойчивой к проверке.
</a:t>
            </a:r>
            <a:endParaRPr lang="en-US" sz="105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Африканская гипотеза: происхождение рода Homo в Африке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1581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находки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ранние следы линии человека обнаружены в Африке. Здесь найдены сахельантроп, ардипитек и австралопитеки, которые помогают восстановить ранние этапы отделения человеческой ветви.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7199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рамки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древнейших гоминин оценивается примерно в 7–4 миллиона лет. Самые ранние представители рода Homo известны по находкам возрастом около 2,8 миллиона лет.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82396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открытий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находки связаны с Эфиопией, Кенией, Танзанией, Чадом и Южной Африкой. Такое распределение особенно убедительно показывает, что важнейшие этапы ранней эволюции человека происходили именно в Африке.
</a:t>
            </a:r>
            <a:endParaRPr lang="en-US" sz="1131" dirty="0"/>
          </a:p>
        </p:txBody>
      </p:sp>
      <p:sp>
        <p:nvSpPr>
          <p:cNvPr id="13" name="Text 5"/>
          <p:cNvSpPr txBox="1"/>
          <p:nvPr/>
        </p:nvSpPr>
        <p:spPr>
          <a:xfrm>
            <a:off x="679281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Африканская гипотеза лучше всего согласуется с палеонтологией, археологией и генетикой. Поэтому в современной науке она считается наиболее обоснованной моделью происхождения рода Homo.
</a:t>
            </a:r>
            <a:endParaRPr lang="en-US" sz="118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антропогенеза по времени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времени показывает не только смену форм, но и усложнение поведения, технологий и способов адаптации к среде.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человека складывалась поступательно: сначала формировались гоминины, затем род Homo, а позднее — анатомически современный человек.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школьной биологии, палеоантропологии и археологии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95573"/>
            <a:ext cx="4867800" cy="16393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гипотез происхождения человека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три подхода по сути, доказательной базе и научному статусу.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поддержку получает африканская модель; остальные подходы либо ограничены данными, либо не относятся к проверяемым научным теориям.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палеоантропологии, генетики и истории науки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381" y="1466362"/>
            <a:ext cx="109688" cy="17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275" y="2378058"/>
            <a:ext cx="135900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275" y="3289748"/>
            <a:ext cx="135900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3769" y="4201430"/>
            <a:ext cx="118913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как ранние гоминины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прямохождение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таза, позвоночника и нижних конечностей показывает, что австралопитеки уже уверенно передвигались на двух ногах, хотя сохраняли черты, связанные с древесным образом жизни.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мозг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объём мозга у них составлял 400–500 см³. Это меньше, чем у представителей рода Homo, и хорошо отражает ранний этап эволюции без резкого роста интеллектуальных возможностей.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Промежуточный 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занимали переходное положение между древними приматами и людьми. Они сочетали наземное передвижение с частым использованием деревьев, что помогало выживать в меняющейся среде.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Известная находка «Люси»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Останки «Люси» из Эфиопии стали одним из самых известных свидетельств раннего прямохождения. Эта находка особенно важна для понимания того, как формировались первые человеческие признаки.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развития человека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данным палеоантропологии, археологии и генетики.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11549"/>
            <a:ext cx="4553400" cy="32105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и первые каменные орудия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337775" y="1381224"/>
            <a:ext cx="32721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представитель Homo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жил примерно 2,4–1,5 миллиона лет назад и считается одним из первых видов рода Homo. Его появление связано с важным шагом в развитии человеческой линии.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329750" y="2665264"/>
            <a:ext cx="32721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олдувайской индустрии
</a:t>
            </a:r>
            <a:pPr algn="l" indent="0" marL="0">
              <a:lnSpc>
                <a:spcPct val="115000"/>
              </a:lnSpc>
              <a:buNone/>
            </a:pPr>
            <a:r>
              <a:rPr lang="en-US" sz="38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этим видом связывают систематическое использование простых каменных орудий: чопперов и отщепов. Они помогали разделывать пищу и обрабатывать материалы, что усиливало адаптацию к среде.
</a:t>
            </a:r>
            <a:endParaRPr lang="en-US" sz="1057" dirty="0"/>
          </a:p>
        </p:txBody>
      </p:sp>
      <p:sp>
        <p:nvSpPr>
          <p:cNvPr id="12" name="Text 4"/>
          <p:cNvSpPr txBox="1"/>
          <p:nvPr/>
        </p:nvSpPr>
        <p:spPr>
          <a:xfrm>
            <a:off x="5329750" y="3949305"/>
            <a:ext cx="32721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мозга и поведения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мозга Homo habilis достигал 600–700 см³, то есть был больше, чем у австралопитеков. Вместе с этим возрастала роль обучения, памяти и коллективного опыта.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и расселение за пределами Африки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1,9 млн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Homo erectus — первый вид рода Homo, широко распространившийся за пределы Африки.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0586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и Евразия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этого вида известны в Африке, на Кавказе, в Китае, Индонезии и других районах Евразии.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804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адаптации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Homo erectus характерны более высокий рост, выносливость, совершенные орудия ашельской культуры и вероятное использование огня.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552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существование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успешно жил в разных климатических условиях и освоил новые природные зоны, подготовив почву для последующих этапов эволюции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объёма мозга у разных гоминин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объёма мозга сопровождался усложнением орудийной деятельности, речи и социальных связей, но происходил неравномерно у разных ветвей человека.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общий эволюционный тренд, однако крупный мозг сам по себе не объясняет успех вида без культурного развития.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палеоантропологических данных по объёму мозговой полости; справочные значения для гоминин
</a:t>
            </a:r>
            <a:endParaRPr lang="en-US" sz="74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Мультирегиональная гипотеза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130025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3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идея
</a:t>
            </a:r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предполагает, что современный человек формировался не в одном центре, а в нескольких регионах, где местные популяции Homo erectus постепенно приобретали современные признаки.
</a:t>
            </a:r>
            <a:endParaRPr lang="en-US" sz="1223" dirty="0"/>
          </a:p>
        </p:txBody>
      </p:sp>
      <p:sp>
        <p:nvSpPr>
          <p:cNvPr id="10" name="Text 3"/>
          <p:cNvSpPr txBox="1"/>
          <p:nvPr/>
        </p:nvSpPr>
        <p:spPr>
          <a:xfrm>
            <a:off x="413125" y="2045946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сторонников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Сторонники указывали на непрерывность некоторых анатомических черт в разных частях Евразии и на возможную преемственность местных древних популяций без полного замещения.
</a:t>
            </a:r>
            <a:endParaRPr lang="en-US" sz="1229" dirty="0"/>
          </a:p>
        </p:txBody>
      </p:sp>
      <p:sp>
        <p:nvSpPr>
          <p:cNvPr id="11" name="Text 4"/>
          <p:cNvSpPr txBox="1"/>
          <p:nvPr/>
        </p:nvSpPr>
        <p:spPr>
          <a:xfrm>
            <a:off x="413125" y="2961860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генетические исследования и находки древнейших Homo sapiens в Африке показали, что модель хуже объясняет единое африканское происхождение большинства линий современного человечества.
</a:t>
            </a:r>
            <a:endParaRPr lang="en-US" sz="1130" dirty="0"/>
          </a:p>
        </p:txBody>
      </p:sp>
      <p:sp>
        <p:nvSpPr>
          <p:cNvPr id="12" name="Text 5"/>
          <p:cNvSpPr txBox="1"/>
          <p:nvPr/>
        </p:nvSpPr>
        <p:spPr>
          <a:xfrm>
            <a:off x="413125" y="3877763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гипотеза рассматривается как важный этап научной дискуссии, но не как наиболее убедительное объяснение происхождения Homo sapiens в свете новых данных.
</a:t>
            </a:r>
            <a:endParaRPr lang="en-US" sz="136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2052986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данные о происхождении и расселении человека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данные позволяют сравнивать родственные линии, пути миграций и следы скрещивания с архаичными людьми.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подтверждает африканское происхождение Homo sapiens и показывает, что расселение сопровождалось частичным смешением с неандертальцами и денисовцами.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митохондриальной ДНК, Y-хромосомы и древней ДНК; палеогенетика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0207"/>
            <a:ext cx="4371900" cy="1622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959796"/>
            <a:ext cx="4371900" cy="16223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люди, чья история стала видна благодаря науке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180175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Неандертальцы: жизнь в суровом климате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жили в Европе и Западной Азии, где холод требовал мощного телосложения и высокой приспособленности. Археологические находки показывают, что они умели изготавливать сложные каменные орудия и успешно выживали в непростых условиях.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959789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Денисовцы: ветвь, открытая ДНК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денисовцах долго знали только по генетическим данным и редким находкам из Денисовой пещеры. Именно сочетание ДНК-анализа и археологии позволило включить их в общую картину эволюции человека и увидеть следы их наследия в современных популяциях.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находки к научному выводу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8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гипотез строится на последовательном сопоставлении костных остатков, орудий, датировок, анатомии и ДНК.
</a:t>
            </a:r>
            <a:endParaRPr lang="en-US" sz="10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научной обоснованности основных гипотез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отражает степень согласованности гипотез с палеонтологическими, археологическими и генетическими данными, а не мировоззренческие предпочтения.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убедительна африканская модель; мультирегиональная версия частично согласуется с фактами, а креационизм не относится к проверяемым научным объяснениям.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анализ данных палеоантропологии и генетики; современная научная литература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Homo sapiens стал единственным современным видом человека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мышление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речь и символическое мышление позволили быстро передавать знания, планировать действия и создавать общие правила поведения внутри больших групп.
</a:t>
            </a:r>
            <a:endParaRPr lang="en-US" sz="1234" dirty="0"/>
          </a:p>
        </p:txBody>
      </p:sp>
      <p:sp>
        <p:nvSpPr>
          <p:cNvPr id="11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Гибкое общество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социальная организация, кооперация и обучение сделали Homo sapiens более устойчивым к изменениям среды, чем другие виды рода Homo.
</a:t>
            </a:r>
            <a:endParaRPr lang="en-US" sz="1234" dirty="0"/>
          </a:p>
        </p:txBody>
      </p:sp>
      <p:sp>
        <p:nvSpPr>
          <p:cNvPr id="12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как ресурс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Орудия, искусство, коллективная охота и накопление опыта ускоряли адаптацию, поэтому выживаемость зависела не только от биологии, но и от культуры.
</a:t>
            </a:r>
            <a:endParaRPr lang="en-US" sz="1234" dirty="0"/>
          </a:p>
        </p:txBody>
      </p:sp>
      <p:sp>
        <p:nvSpPr>
          <p:cNvPr id="13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ареала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70–50 тысяч лет назад люди активно расселялись по разным территориям, а рост численности популяций усиливал успех вида в новых условиях.
</a:t>
            </a:r>
            <a:endParaRPr lang="en-US" sz="123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Спорные вопросы антропогенеза в современной науке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77927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речи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до сих пор обсуждают, какие изменения в строении мозга, гортани и социальной жизни сделали возможным возникновение полноценной человеческой речи.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00067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Неясно, шла ли эволюция человека скачками или более плавно, а также какие факторы особенно сильно ускоряли смену признаков у разных популяций.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22198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других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Открытым остаётся вопрос, почему вымерли неандертальцы, денисовцы и другие формы Homo: причины могли включать конкуренцию, климат и смешение популяций.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88415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Находки, изменившие представления о происхождении человека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открытия показали, что история антропогенеза восстанавливается по разным регионам, а не по одной-единственной линии находок.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находок из Африки и Евразии уточнила сроки, географию и разнообразие древних людей, а также роль разных регионов в эволюции человека.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Палеоантропологические открытия XX–XXI веков; данные археологии и датирования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Человек: результат длительной эволюции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человека — это не один момент, а длинная цепь биологических и культурных изменений, подтверждённая наукой. Новые находки продолжают уточнять детали этой истории.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2026-06-01T20:55:30Z</dcterms:created>
  <dcterms:modified xsi:type="dcterms:W3CDTF">2026-06-01T20:55:30Z</dcterms:modified>
</cp:coreProperties>
</file>