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история создания повести Пушкина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архивов и поездки по Оренбургу — к повести о чести и взрослении.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история: как рождался сюжет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1830-е годы Пушкин особенно тщательно изучал прошлое России. Его привлекало восстание Пугачёва: в нём сочетались народное движение, военные события и личный выбор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 замысел повести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отправился в Оренбургский край, чтобы увидеть места, связанные с Пугачёвским восстанием, и собрать первые впечатления для будущей повести.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записывал рассказы местных жителей, знакомился с преданиями и сопоставлял услышанное с историческими фактами, чтобы точнее представить эпоху.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Обретение замысла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писатель увидел, как соединить реальную историю, судьбы людей и нравственный выбор героя в одном художественном произведении.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последовательность, но и постепенное усложнение замысла от наблюдений к завершённому тексту.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повестью заняла несколько лет: Пушкин сначала собирал материал, затем превращал его в цельный сюжет.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Оренбургский край, архивные занятия и публикация 1836 года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«Капитанской дочки»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Оренбург и места памяти Пугачёва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Оренбургский маршрут Пушкина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побывал в Оренбурге, чтобы увидеть местность, о которой читал в документах. Город стал для него отправной точкой для разговора с памятью о Пугачёвском восстании. Именно здесь исторический материал перестал быть абстрактным и приобрёл живые очертания.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Бердская слобода и степной пейзаж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Бердской слободе и окрестностях Пушкин видел широкую степь, дороги и крепостные постройки. Эти наблюдения помогли ему представить пространство повести: суровое, открытое и напряжённое, как сама эпоха. Такой фон легко передать в иллюстрации или на карте маршрута.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опирался на разные виды материалов, чтобы соединить точность фактов и художественную выразительность.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построена на сочетании фактов, устной памяти и литературной переработки, поэтому кажется одновременно достоверной и художественной.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использованные Пушкиным при работе над темой Пугачёва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использовал Пушкин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Пугачёва» как подготовка к повести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Пушкин написал исторический труд о восстании, чтобы точно разобраться в событиях, их участниках и последовательности действий. Это дало ему надёжную основу для будущего художественного текста.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документы, сопоставлял сведения и стремился отделить подтверждённые факты от легенд. Такая работа помогла увидеть эпоху не схематично, а во всей её сложности и противоречиях.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после исторического исследования появился замысел повести, где сухие сведения превратились в сюжет о Гринёве, Маше Мироновой и Пугачёве. Так история стала литературой.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исторический материал превратился в сюжет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Пушкин отбирал факты и превращал их в художественную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 имени Гринёва превращает историю в живое воспоминание и помогает показать взросление героя через пережитые события.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делает события личными и особенно убедительными.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повести связаны между собой: одна помогает понять другую и раскрывает нравственный выбор героев.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сюжет у Пушкина становится разговором о человеке, его совести, чувствах и взрослении.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повести «Капитанская дочка»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темы, которые появились в процессе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на страницах повести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Пугачёв входит в «Капитанскую дочку» не как сухая историческая справка, а как живой и противоречивый человек. Пушкин показывает его в разных ситуациях: властным, смелым, иногда жестоким, но способным на неожиданный поступок.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 старинных чертах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читатель почувствовал XVIII век, Пушкин опирается на облик времени: одежду, оружие, крепости, военный быт и манеру поведения людей. Поэтому историческая фигура Пугачёва в повести звучит особенно убедительно на фоне старинной гравюры и степного пейзажа.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лица в художественном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повести сочетаются реальные факты и художественный вымысел.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сохраняет историческую основу, но свободно строит сюжет, чтобы показать эпоху через судьбы героев.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С. Пушкина «Капитанская дочка» и исторические материалы о Пугачёвском восстании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историческая точность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текст в рукописях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1833–1834: первые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начинает перерабатывать собранные материалы и ищет форму, в которой история восстания станет основой увлекательного сюжета.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1834–1835: уточнение композиции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появляются правки: писатель сокращает лишнее, усиливает характеры героев и точнее выстраивает связь между событиями.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1836: окончательный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приобретает ясность и сдержанность. В финальной редакции исторический материал и личная история героев соединяются особенно гармонично.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литературной обработки материала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Пушкин превращал исторические сведения в художественную повесть.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«Капитанской дочки» в 1836 году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5534500" y="1076450"/>
            <a:ext cx="32496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1836: первая публикация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впервые печатается в журнале «Современник». Для Пушкина это одна из последних крупных публикаций при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534500" y="2658821"/>
            <a:ext cx="32496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привлекает внимание ясным языком, живым сюжетом и тем, что история страны в нём показана через судьбы обычных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произведений помогает увидеть, как исторический труд подготовил появление художественной повести.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историческом труде Пушкин объясняет события, а в повести показывает, как они отражаются в жизни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А. С. Пушкина «История Пугачёва» и «Капитанская дочка»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и «История Пугачёва»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опирался не на один источник, а на несколько сразу. Благодаря этому повесть звучит как живая история, а не как выдуманный рассказ.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оказалось соединение наблюдений на месте, документальной базы и художественного вымысла.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 изучению истории создания «Капитанской дочки»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повести стать правдоподобной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Пугачёва: историческая личность и литературный герой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Пугачёв предстаёт не только предводителем восстания, но и человеком сильной воли. Пушкин подчёркивает его ум, решительность и способность действовать неожиданно даже для окружающих.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нём заметны жестокость и своеобразное чувство справедливости. Такой образ делает героя сложным и запоминающимся, а саму эпоху — более понятной и живой для читателя.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историю создания повести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помогает увидеть, что Пушкин писал не просто приключение, а повесть о чести, долге и взрослении, опираясь на реальные события XVIII века.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источниками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архивы, поездка по местам восстания и исторические труды, становится яснее, откуда в тексте взялись точные детали и убедительные сцены.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факта и вымысла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замысла показывает, как писатель соединяет историческую правду с художественным сюжетом, чтобы сделать рассказ понятным и интересным.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чтению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о повести помогает школьнику внимательнее читать текст и лучше понимать поступки Гринёва, Маши Мироновой и Пугачёва.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из документа в повесть о чести и взрослении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Пушкина над архивами и материалами о Пугачёвском восстании превратилась в повесть, где история страны раскрывается через судьбу Гринёва, Маши Мироновой и Пугачёва.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2026-05-22T13:58:33Z</dcterms:created>
  <dcterms:modified xsi:type="dcterms:W3CDTF">2026-05-22T13:58:33Z</dcterms:modified>
</cp:coreProperties>
</file>