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разнообразие и эволюцию растений.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половое размножение растений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размножения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полового размножения началось в античности и развивалось благодаря открытиям Линнея и Менделя. Растения используют пыльцу и цветки для воспроизведения и сохранения видов.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и бесполое размножение: основные отличия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быстро и без опыления, формируя клоны без генетических изменений. Оно обеспечивает быстрое размножение, но снижает разнообразие популяции.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участия двух родителей и происходит благодаря соединению гамет, обеспечивая генетическое разнообразие потомства. Это способствует адаптации и выживанию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полового размножения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гаметы формируются в пыльце, женские — в яйцеклетке. Этот процесс подготавливает клетки к оплодотворению и формированию нового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 с тычинок на пестик происходит с помощью ветра, насекомых или других посредников. Это важный этап, соединяющий половые клетки разных растений.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мужской и женской гамет формирует зиготу, которая развивается в семя. Это завершающий этап, ведущий к появлению нового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5788" y="1845400"/>
            <a:ext cx="146025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его функции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бутон на ранней стадии, предотвращая повреждения и высыхание внутренних частей цветка.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Привлекают опылителей яркой окраской и ароматом, способствуя успешному переносу пыльцы.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и выпускают пыльцу — носителей мужских гамет для опыления.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завязь и яйцеклетку — женскую гамету. Обеспечивает оплодотворение и развитие семени.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способов опыления у покрытосеменных
</a:t>
            </a:r>
            <a:endParaRPr lang="en-US" sz="2263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насекомоопыления связано с его эффективностью и взаимной пользой растений и опылителей.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насекомые играют ключевую роль в воспроизводстве большинства покрытосеменных растений.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2020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опыления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Перекрестное опыление обеспечивает генетический обмен и повышает приспособляемость растений к окружающей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происходит внутри одного цветка и снижает генетическое разнообразие, чаще встречается в неблагоприятных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агенты опыления — ветер, насекомые, вода и животные. Их роль зависит от типа экосистемы и видов растений.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насекомоопыляемых растений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яркие большие лепестки, выделяющие запахи для привлечения насекомых-опылителей.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нектар, обеспечивая пищу для насекомых и стимулируя повторные визиты к цветкам.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Привлекательность способствует образованию крупных, вкусных плодов, важных для распространения и питания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яблоня, малина, одуванчик — все широко распространены и имеют важное значение в сельском хозяйстве.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ветроопыляемых растений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обычно мелкие и неприметные, без яркой окраски, запаха и нектара, чтобы экономить ресурсы.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обильное количество легкой пыльцы, которая легко переносится ветром на большое расстояние.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таких растений мелкие и многочисленные, что повышает шансы успешного прорастания в различных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насекомоопыляемых и ветроопыляемых растений
</a:t>
            </a:r>
            <a:endParaRPr lang="en-US" sz="2164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в внешних признаках и численности видов этих двух групп растений.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Насекомоопыляемые растения доминируют по численности и приспособлены к взаимодействию с опылителями, ветер — к массовому распространению пыльцы.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данные, 2021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оплодотворения у цветковых растений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пыльцевой трубки
</a:t>
            </a:r>
            <a:pPr algn="ctr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 пыльца попадает на рыльце пестика, начинается рост пыльцевой трубки, которая с помощью ферментов проникает внутрь завязи, обеспечивая путь мужским гаметам к яйцеклетке.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и образование зиготы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Сперматозоид, достигнув яйцеклетки, сливается с ней, образуя зиготу — первую клетку нового растения, обладающую новым набором генов от обоих родителей.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зародыша в семени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развивается в зародыш семени, который содержит начальные зачатки корня, стебля и будущих листьев, готовясь к прорастанию и формированию нового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у покрытосеменных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двойного оплодотворения происходит слияние одной сперматозоидной клетки с яйцеклеткой для образования зиготы.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сперматозоидная клетка объединяется с двумя полярными ядрами центральной клетки, формируя эндосперм, питание для зародыша.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уникальная особенность покрытосеменных повышает выживаемость семян за счёт обеспечения зародыша необходимыми питательными веществами.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способствует развитию сложных семян и разнообразию форм растений по сравнению с голосеменными и другими группами.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полового размножения у цветковых растений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биологических процессов при размножении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голосеменных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голосеменных перенос пыльцы осуществляется ветром, которая оседает на женских шишках для оплодотворения.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формируются без околоплодника и защищены плотными кроющими чешуями шишек, обеспечивающими их сохранность.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созревания семян у сосны длится 2–3 года, после чего они разносятся и прорастают в подходящих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семян для растений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обеспечивают расселение растений на большие расстояния, позволяя освоить новые территории и разнообразить экосистемы.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запасы питательных веществ помогают зародышу успешно прорасти и перейти к самостоятельному развитию.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оболочка защищает семя от высыхания, механических повреждений и атаки вредителей в неблагоприятных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для распространения семян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 зацепки, например у репейника, цепляются за шерсть животных, а сочные плоды привлекают птиц и зверей для распространения семян.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Летучки, как у одуванчика, оснащены парашютиками, позволяющими семенам переноситься ветром на значительные расстояния.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создает уникальные комбинации генов, усиливая адаптивные способности растений в меняющихся условиях.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генетики растений, 2022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популяций с высоким генетическим разнообразием обладают повышенной устойчивостью к болезням и изменению климата.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половом размножении растений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перекрестное опыление и гибридизацию для получения новых сортов с улучшенными качествами, например, устойчивых к засухе.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позволяет ускорить процессы адаптации растений к различным климатическим и почвенным условиям, повышая урожайность.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Контролируемое опыление и гибридизация открывают возможности для создания культур с устойчивостью к болезням и вредителям.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вмешательство человека помогает удовлетворить потребности в продовольствии и сохранении биоразнообразия.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полового размножения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образуемое половым размножением, поддерживает устойчивость экосистем к внешним стрессам и изменениям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способствует быстрому восстановлению растительного покрова после природных и антропогенных нарушений.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массовых вымираний именно разнообразие потомства играет ключевую роль в сохранении и возрождении растительных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полового размножения для растений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является фундаментом эволюционного успеха растений, обеспечивая их адаптацию, выживание и сохранение биоразнообразия в изменчивом мире.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2026-05-07T09:58:09Z</dcterms:created>
  <dcterms:modified xsi:type="dcterms:W3CDTF">2026-05-07T09:58:09Z</dcterms:modified>
</cp:coreProperties>
</file>