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секреции: что это и зачем они нужны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управляют ростом, обменом веществ и работой всего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гормоны важны каждый день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гормонов нужно совсем мало, они влияют почти на все органы. В детстве и подростковом возрасте это особенно заметно: организм растёт, меняется, учится справляться с нагрузками и сохранять равновесие.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 их функции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действие гормонов, которые отвечают за рост, обмен веществ и половое созревание.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гормоны регулируют разные стороны жизни организма, поэтому сбой даже одного из них отражается на самочувствии и развитии.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07" y="1119600"/>
            <a:ext cx="3816536" cy="363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 — главная железа гормональной регуляции
</a:t>
            </a:r>
            <a:endParaRPr lang="en-US" sz="194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находится у основания головного мозга и тесно связан с гипоталамусом. Такое положение помогает ему быстро получать команды и передавать сигналы другим железам.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важных задач гипофиза — выработка гормона роста. Он помогает организму увеличиваться в длину, а также участвует в развитии костей и мышц.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другими железами
</a:t>
            </a:r>
            <a:pPr algn="l" indent="0" marL="0">
              <a:lnSpc>
                <a:spcPct val="115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выделяет гормоны, которые заставляют работать щитовидную железу, надпочечники и половые железы. Поэтому его часто называют центральным звеном гормональной системы.
</a:t>
            </a:r>
            <a:endParaRPr lang="en-US" sz="1195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гипофиза нарушается, меняется не одна функция, а сразу несколько. Это может отражаться на росте, обмене веществ, половом развитии и общем состоянии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расположены главные железы и какую роль выполняют их гормоны.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внутренней секреции и их гормоны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железы есть своя основная задача, но вместе они работают как единая система.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гормональная регуляция
</a:t>
            </a:r>
            <a:endParaRPr lang="en-US" sz="277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сигнала от изменения в организме до ответа и обратной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 обмен веществ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находится на передней поверхности шеи. Её легко представить как небольшой орган, который помогает всему организму работать с нужной скоростью.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в 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образования тироксина нужен йод. Если его не хватает, щитовидной железе становится труднее вырабатывать нужное количество гормона, и это отражается на состоянии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щитовидной железы влияют на то, как быстро клетки получают и расходуют энергию. Поэтому они важны для роста, развития, работы сердца и температуры тела.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нехватки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йода может привести к увеличению щитовидной железы, вялости и снижению работоспособности. Эти изменения показывают, насколько чувствителен организм к гормональному балансу.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 реакция на стресс
</a:t>
            </a:r>
            <a:endParaRPr lang="en-US" sz="2063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лежат над почками и относятся к железам внутренней секреции. Несмотря на небольшой размер, они вырабатывают гормоны, которые быстро помогают организму реагировать на сложные ситуации.
</a:t>
            </a:r>
            <a:endParaRPr lang="en-US" sz="1352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действует очень быстро: сердце начинает биться чаще, дыхание становится активнее, а мышцы получают больше готовности к работе. Так организм готовится к срочному действию.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нужен, когда стресс длится дольше. Он помогает поддерживать уровень глюкозы в крови и даёт организму возможность сохранять силы в течение более продолжительного времени.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помогают не только при опасности, но и во время волнения, контрольных работ, соревнований и других напряжённых моментов, когда нужна быстрая мобилизация сил.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 уровень сахара в крови
</a:t>
            </a:r>
            <a:endParaRPr lang="en-US" sz="2168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важных гормона
</a:t>
            </a:r>
            <a:pPr algn="ctr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вырабатывает инсулин и глюкагон. Эти гормоны действуют в паре, чтобы клетки получали достаточно энергии, а уровень глюкозы в крови оставался стабильным.
</a:t>
            </a:r>
            <a:endParaRPr lang="en-US" sz="960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инсулина
</a:t>
            </a:r>
            <a:pPr algn="ctr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клеткам усваивать глюкозу и снижает её количество в крови. После еды он особенно важен, потому что помогает организму использовать поступившие питательные вещества.
</a:t>
            </a:r>
            <a:endParaRPr lang="en-US" sz="936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глюкагона
</a:t>
            </a:r>
            <a:pPr algn="ctr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действует противоположно инсулину: он повышает уровень глюкозы, если организму нужна дополнительная энергия. Это помогает при физической нагрузке и долгих перерывах между приёмами пищи.
</a:t>
            </a:r>
            <a:endParaRPr lang="en-US" sz="928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гормонов
</a:t>
            </a:r>
            <a:pPr algn="ctr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инсулин и глюкагон работают согласованно, организм легче переносит нагрузку, голод и восстановление после активности. Нарушение этого равновесия сразу отражается на самочувствии.
</a:t>
            </a:r>
            <a:endParaRPr lang="en-US" sz="9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процессы регулируют гормоны
</a:t>
            </a:r>
            <a:endParaRPr lang="en-US" sz="278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организм одновременно управляется несколькими гормонами, поэтому связь между железами и органами очень тесная.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координируют и долгие процессы, и срочные реакции, а значит, поддерживают работу организма как единого целого.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маленьких желез обычно помогает удерживать уровень кальция в крови в норме.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паращитовидных желез обычно находится рядом со щитовидной железой и поддерживает равновесие кальция, без которого страдают кости, мышцы и нервы.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8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биологии: анатомия и физиология эндокринной системы; сведения о типичном числе паращитовидных желез
</a:t>
            </a:r>
            <a:endParaRPr lang="en-US" sz="6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половые железы меняют организм подростка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яичники и семенники начинают вырабатывать больше половых гормонов. Именно тогда постепенно меняются пропорции тела, появляется оволосение, а организм готовится к взрослому этапу развития. Эти изменения происходят не сразу, поэтому у каждого они заметны по-своему.
</a:t>
            </a:r>
            <a:endParaRPr lang="en-US" sz="155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формируются новые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половых гормонов у подростков меняется не только внешний вид, но и работа многих органов. Голос становится ниже, телосложение приобретает взрослые черты, а половые клетки созревают для будущей репродуктивной функции. Это один из главных процессов переходного возраста.
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нервная система передаёт управление гормонам
</a:t>
            </a:r>
            <a:endParaRPr lang="en-US" sz="2108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направляет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получает нервный сигнал и связывает работу нервной и эндокринной систем. Он передаёт команду гипофизу, чтобы запустить нужную гормональную реакцию.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активирует железу-мишень, а выделенный гормон действует на орган и возвращает систему к равновесию. Если эффект достигнут, дальнейшая выработка уменьшается.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возникает
</a:t>
            </a:r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внутри организма или во внешней среде сначала воспринимает нервная система. Информация быстро поступает в головной мозг, где оценивается необходимость ответа.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гормональному ответу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передачи сигнала в системе гормональной регуляции и механизм отрицательной обратной связи.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сбой в одной железе отражается на состоянии всего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«Строение и функции желёз внутренней секреции»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эндокринных желез и их признаки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гормональный сбой быстро отражается на самочувствии, росте и обмене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теме; оценка факторов по значимости для подростков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работу эндокринной системы
</a:t>
            </a:r>
            <a:endParaRPr lang="en-US" sz="237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особенно важны привычки, которые помогают железам работать стабильно каждый день, а не только при явных нагрузках.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влияние дают сон и питание; постоянный стресс и нарушения режима быстро ослабляют гормональную регуляцию.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эндокринной системы
</a:t>
            </a:r>
            <a:endParaRPr lang="en-US" sz="2176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режим сна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сон и одинаковое время подъёма помогают организму восстанавливаться. Для гормональной системы особенно важно не засыпать слишком поздно и не накапливать недосып неделями.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Ешьте разнообразно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рационе должны быть белок, овощи, молочные продукты, вода и продукты с йодом. Сладкое и очень жирная пища допустимы, но в умеренном количестве.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помогает обмену веществ и поддерживает нормальную работу многих желез. Подойдут прогулки, подвижные игры, спорт или обычная зарядка.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Снижайте длительный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волнение нормально, но постоянное напряжение мешает гормональному равновесию. Полезны отдых, планирование дел и чередование учёбы с восстановлением.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пропускайте тревожные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жажда, резкая потеря веса, сильная усталость, заметное отставание в росте или длительная слабость требуют консультации врача, а не самолечения.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 повседневной жизни школьника
</a:t>
            </a:r>
            <a:endParaRPr lang="en-US" sz="2406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фон влияет на способность сосредоточиться на уроке, запоминать материал и не уставать слишком быстро. При недосыпе и стрессе концентрация заметно снижается.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тренировок гормоны помогают сердцу, мышцам и обмену веществ работать согласованно. Поэтому подросток может быстрее уставать или, наоборот, легче восстанавливаться после нагрузки.
</a:t>
            </a:r>
            <a:endParaRPr lang="en-US" sz="1207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изменения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активного роста гормоны особенно заметно влияют на пропорции тела, массу и развитие отдельных систем организма. Эти изменения идут постепенно и у каждого человека по-разному.
</a:t>
            </a:r>
            <a:endParaRPr lang="en-US" sz="128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могут отражаться на эмоциональном состоянии, уровне энергии и общем ощущении бодрости. Именно поэтому сон, питание и режим дня так важны для подростков.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и тренировок организму нужно время на восстановление. Сон, перерыв от перегрузок и спокойный отдых помогают гормональной системе работать ровно и без сбоев.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особенно важны: гормоны действуют только на клетки-мишени и сохраняют эффект дольше нервного импульса.
</a:t>
            </a:r>
            <a:endParaRPr lang="en-US" sz="166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работают точечно и надолго: они влияют лишь на клетки с нужными рецепторами, поэтому их действие начинается не сразу, но сохраняется заметное время.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биологии: раздел о гормональной регуляции и клетках-мишенях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желёз внутренней секреции: что важно запомнить
</a:t>
            </a:r>
            <a:endParaRPr lang="en-US" sz="1869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образуют согласованную систему, которая управляет ростом, обменом веществ, стрессом и половым развитием. Их работа зависит от гормонов, клеток-мишеней и обратной связи, а здоровье поддерживают сон, питание и движение.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2026-05-31T20:57:37Z</dcterms:created>
  <dcterms:modified xsi:type="dcterms:W3CDTF">2026-05-31T20:57:37Z</dcterms:modified>
</cp:coreProperties>
</file>