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«Прощай, немытая Россия...» — стихотворение протеста и прощания
</a:t>
            </a:r>
            <a:pPr algn="l" indent="0" marL="0">
              <a:lnSpc>
                <a:spcPct val="90000"/>
              </a:lnSpc>
              <a:buNone/>
            </a:pPr>
            <a:r>
              <a:rPr lang="en-US" sz="16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стихотворение о боли, гневе и жажде свободы.
</a:t>
            </a:r>
            <a:endParaRPr lang="en-US" sz="3437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1841 год: время разрыва и тревоги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1841 года Лермонтов снова уехал на Кавказ после петербургского конфликта. На фоне цензуры, надзора и недоверия к свободной мысли его личное переживание звучит особенно остро и напряжённо.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строки и их смысловой удар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«Прощай» открывает стихотворение как резкий разрыв, без долгого вступления и смягчения тона. С первых строк читатель чувствует не спокойное расставание, а болезненный уход.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«немытая Россия» нельзя понимать буквально: это не про чистоту, а про унижение, духовную бедность и тяжёлую, мрачную жизнь. В нём слышится не описание, а обвинение.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«страна рабов» показывает людей, привыкших к покорности и страху. Так поэт подчёркивает зависимость общества и отсутствие внутренней свободы у многих.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«страна господ» вводят резкое деление на тех, кто подчиняется, и тех, кто распоряжается. Уже в начале стихотворения появляется главный социальный конфликт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образ автора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резко и смело, будто больше не может терпеть страх и унижение. Его интонация похожа на обвинение, а не на спокойный рассказ. Так возникает образ человека, который внутренне сопротивляется давлению и не принимает покорность.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человека, который не молчит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подойдёт портрет Лермонтова 1840–1841 годов или изображение поэта в кавказском мундире. Такой образ помогает увидеть тему дороги, ссылки и одиночества, которые важны для понимания стихотворения и его напряжённого настроения.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поэта в дороге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историческая опора для понимания стихотворения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 помогают связать личную судьбу поэта с эпохой и смыслом текста.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и личное событие соединяются в одном тексте: частный отъезд превращается в горькую оценку целой эпохи.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М. Ю. Лермонтова; школьный литературный комментарий к стихотворению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короткого, но очень напряжённого текста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звучит жёсткая оценка страны: тон становится не просто печальным, а открыто протестным.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уйти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появляется мысль о бегстве от слежки и давления, а вместе с ней — надежда на личную свободу.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начинается с резкого обращения, которое сразу создаёт чувство разрыва и окончательного ухода.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портрет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 общество как пространство зависимости, страха и неравенства между «рабами» и «господами».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в стихотворении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и настроений в тексте М. Ю. Лермонтова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роль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эпитеты и короткие фразы делают речь Лермонтова предельно сильной. Они не описывают подробно, а сразу задают эмоциональный удар и чувство негодования.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слова «страна» и антитеза «рабы — господа» помогают чётко разделить общество на противоположные стороны. Благодаря этому конфликт становится ясным даже без длинных объяснений.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обращения создаёт ощущение живого, почти мгновенного высказывания. Текст звучит как личный протест, который запоминается именно своей сжатостью.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стихотворения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все мотивы связаны с ощущением давления и отсутствия свободы.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Несвобода объединяет остальные темы и задаёт общий тон стихотворения: протест, тревогу и желание вырваться из унижения.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М. Ю. Лермонтова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1841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в этом году было создано стихотворение, чья первая строка стала особенно известной.
</a:t>
            </a:r>
            <a:endParaRPr lang="en-US" sz="1892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создания важен, потому что он связывает знаменитую строку с конкретным историческим моментом и личной судьбой поэта.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М. Ю. Лермонтова; литературоведческие комментарии
</a:t>
            </a:r>
            <a:endParaRPr lang="en-US" sz="10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поэзии Лермонтова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Лермонтова Кавказ часто становится местом, где человек чувствует себя не пленником, а путником. Высокие горы, открытое небо и дальняя дорога создают ощущение простора и движения. Такой пейзаж особенно заметен на фоне тесной и тревожной столичной жизни.
</a:t>
            </a:r>
            <a:endParaRPr lang="en-US" sz="779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 пространство свободы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пути в кавказском пейзаже связан не только с поездкой, но и с внутренним уходом от унижения и контроля. Суровая природа подчёркивает одиночество героя, но вместе с тем дарит ему право быть собой. Поэтому Кавказ в этом стихотворении воспринимается как надежда на свободу.
</a:t>
            </a:r>
            <a:endParaRPr lang="en-US" sz="744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которая уводит от давления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170232"/>
            <a:ext cx="4007700" cy="1597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значение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образов помогает увидеть, как в стихотворении выражены унижение, власть и страх.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связаны одной темой несвободы. Через них поэт показывает не отдельный случай, а общее состояние страны и человека в ней.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стихотворения М. Ю. Лермонтова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стихотворения: сжатость и сила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говорит очень короткими, почти ударными фразами. Благодаря этому каждое слово звучит особенно резко и сразу передаёт чувство разрыва с окружающим миром.
</a:t>
            </a:r>
            <a:endParaRPr lang="en-US" sz="1125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почти нет подробных описаний, зато есть сильные оценки и противопоставления. Такой язык не отвлекает читателя, а сразу ведёт к главной мысли о несвободе.
</a:t>
            </a:r>
            <a:endParaRPr lang="en-US" sz="1146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Сжатость делает стихотворение похожим на быстро сказанные, но очень важные слова. Из-за этого оно звучит как личное признание, которое одновременно превращается в гражданский протест.
</a:t>
            </a:r>
            <a:endParaRPr lang="en-US" sz="10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эмоционального напряжения по ходу текста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показывает, как личное прощание постепенно превращается в резкое общественное обвинение.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растёт почти непрерывно и достигает вершины в строках о рабстве и господстве. Затем оно немного снижается, переходя в мотив ухода.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стихотворения М. Ю. Лермонтова; авторская оценка последовательности строк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29617"/>
            <a:ext cx="220800" cy="196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29617"/>
            <a:ext cx="220800" cy="196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29617"/>
            <a:ext cx="220800" cy="196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произведениями Лермонтова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«Дума»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близко по настроению разочарования и строгой оценки общества. В нём, как и в «Прощай, немытая Россия...», Лермонтов говорит о тяжёлой правде своего времени.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«Выхожу один я на дорогу»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заметны тишина, размышление и желание уйти от суеты. Общим остаётся образ одинокого человека, который ищет пространство без давления и страха.
</a:t>
            </a:r>
            <a:endParaRPr lang="en-US" sz="1099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«Парус»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стихотворении тоже звучит одиночество и поиск своего пути. Герой не принимает покоя без смысла и стремится к жизни, где есть движение, свобода и внутренняя цель.
</a:t>
            </a:r>
            <a:endParaRPr lang="en-US" sz="11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образ России в стихотворении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от исторической реальности к художественному выводу о свободе.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образы, которые связаны с содержанием стихотворения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Лермонтова помогает увидеть не только самого автора, но и настроение его текста. Внимательный взгляд, строгая поза и военный мундир связываются с темой долга, разрыва и внутреннего сопротивления. Такой образ хорошо передаёт напряжение стихотворения и личную цену его интонации.
</a:t>
            </a:r>
            <a:endParaRPr lang="en-US" sz="79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поэта и чувство одиночества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с рукописными строками и дорога, уходящая вдаль, создают образ прощания, которое ещё не завершилось. Эти детали напоминают о пути поэта и о движении в неизвестность. Визуально они поддерживают ощущение тревоги, вынужденного отъезда и внутренней собранности.
</a:t>
            </a:r>
            <a:endParaRPr lang="en-US" sz="785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и дорога на Кавказ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Мрачный городской пейзаж XIX века подчёркивает тесноту, контроль и холод официальной среды. Кавказские горы, напротив, дают простор и воздух. Сопоставление этих картин помогает понять, почему в стихотворении путь из города становится не просто поездкой, а попыткой сохранить свободу.
</a:t>
            </a:r>
            <a:endParaRPr lang="en-US" sz="785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горы: два разных мира
</a:t>
            </a:r>
            <a:endParaRPr lang="en-US" sz="13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остаётся важным сегодня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Лермонтова легко запоминается и поэтому быстро передаёт сильную мысль даже современному читателю.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значимость получает сила поэтической формы: небольшое стихотворение может говорить о свободе и достоинстве так же убедительно, как большой текст.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стихотворения М. Ю. Лермонтова; обобщение для учебной презентации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стихотворение особенно сильным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соединяет личную боль и разговор о всей стране. Из-за этого стихотворение звучит не как обычное прощание, а как очень честный и смелый отклик на своё время.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нескольких строках поэт создаёт яркий и запоминающийся образ эпохи. Читатель чувствует давление, страх и унижение даже без длинных объяснений и подробных описаний.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текста ещё и в его честной интонации. Он не пытается смягчить оценку, поэтому воспринимается и как личное переживание, и как важное историческое свидетельство.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«Прощай, немытая Россия...» показывает, как поэзия может стать формой протеста. В нескольких строках Лермонтов говорит о несвободе, унижении и праве человека на достоинство.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стихотворение как голос несогласия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2026-05-22T17:40:18Z</dcterms:created>
  <dcterms:modified xsi:type="dcterms:W3CDTF">2026-05-22T17:40:18Z</dcterms:modified>
</cp:coreProperties>
</file>