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экологические факторы и их действие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среда определяет жизнь организмов и их приспособления.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связи жизни и среды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почему виды живут именно там, где живут, и как среда влияет на их выживание, численность и поведение. Эти знания нужны не только биологам, но и каждому, кто хочет понимать природу и собственное место в ней.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влияние деятельности человека: загрязнение, вырубка лесов, распашка земель, шум, световое воздействие и изменение климата. Их особенность — быстрое и нередко масштабное преобразование природных условий.
</a:t>
            </a:r>
            <a:endParaRPr lang="en-US" sz="1059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при взаимодействии живых организмов: конкуренции за ресурсы, хищничестве, паразитизме, симбиозе и других формах связи. Такие отношения могут как ограничивать, так и поддерживать развитие видов.
</a:t>
            </a:r>
            <a:endParaRPr lang="en-US" sz="1067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условия неживой природы: свет, температура, влажность, вода, солёность, свойства почвы и газовый состав воздуха. Они задают общий фон существования организмов и пределы их жизнедеятельности.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экологических факторов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группы почти никогда не действуют изолированно: организм одновременно сталкивается с несколькими влияниями.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абиотические условия, но в городах и агросистемах возрастает роль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важнейший экологический фактор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фотосинтез и напрямую влияет на накопление органических веществ у растений. От его интенсивности зависит скорость роста, а от продолжительности дня — сезонное развитие многих видов.
</a:t>
            </a:r>
            <a:endParaRPr lang="en-US" sz="111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 сезонные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задаёт биологические ритмы растений и животных: время активности, цветения, миграций и подготовки к неблагоприятному сезону. Реакции на свет помогают организму согласовать жизнь с изменениями среды.
</a:t>
            </a:r>
            <a:endParaRPr lang="en-US" sz="127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и теневыносливые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лучше развиваются на открытых пространствах, а теневыносливые сохраняют жизнеспособность при слабом освещении под пологом леса. Их различия отражают приспособленность к конкретным условиям местообитания.
</a:t>
            </a:r>
            <a:endParaRPr lang="en-US" sz="12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Минимум, оптимум и максимум показывают, в каких пределах организм может жить, расти и размножаться без критического стресса.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задают температурную выносливость вида.
</a:t>
            </a:r>
            <a:endParaRPr lang="en-US" sz="25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жизнедеятельности от температуры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 общий принцип реакции живых систем на нагревание и охлаждение, характерный для многих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наблюдается в зоне оптимума; отклонения в обе стороны снижают жизнеспособность.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по теме «Экологические факторы»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влажность и солёность как экологические факторы
</a:t>
            </a:r>
            <a:endParaRPr lang="en-US" sz="2392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легко переносят засуху или колебания солёности, другие быстро теряют жизнеспособность. Эти различия связаны с условиями среды обитания и особенностями строения и обмена веществ.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особенно важна для водных обитателей, потому что пресноводные и морские виды по-разному регулируют обмен воды и солей. Даже небольшие изменения могут нарушить их физиологическое состояние.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наземных организмов влажность определяет скорость испарения и риск обезвоживания. В сухой среде животным и растениям нужны приспособления, которые уменьшают потерю воды и сохраняют внутреннее равновесие.
</a:t>
            </a:r>
            <a:endParaRPr lang="en-US" sz="919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 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переноса веществ, фотосинтеза, терморегуляции и поддержания формы клеток. Без неё нарушаются обмен веществ и нормальная работа органов, поэтому водный режим среды имеет решающее значение.
</a:t>
            </a:r>
            <a:endParaRPr lang="en-US" sz="9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слой, который кормит лес и поле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почвенной поверхностью скрыта живая система, где корни находят воду, воздух и минеральные вещества. От механического состава, гумуса и влагоёмкости зависит, насколько уверенно растение закрепится и будет расти.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становится ограничением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Кислая, засолённая или переувлажнённая почва меняет условия жизни так сильно, что многие виды растут хуже или исчезают. Именно поэтому в одном месте процветают луговые травы, а в другом — редкие, специализированные растения.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жизни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экологический фактор действует на организм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восприятия среды к ответной реакции и устойчивому приспособлению.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 межвидовые отношения
</a:t>
            </a:r>
            <a:endParaRPr lang="en-US" sz="2815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возникают тогда, когда один организм прямо или косвенно воздействует на другой. Такое влияние определяет успех размножения, выживание особей и распределение видов в сообществах.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света, пищи, воды или пространства усиливается конкуренция. Она может быть внутривидовой и межвидовой, снижая доступ к ресурсам и ограничивая рост численности популяций.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разным исходом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 обычно выгодны одному участнику и вредны другому, а симбиоз, мутуализм и комменсализм создают более устойчивые формы сосуществования организмов.
</a:t>
            </a:r>
            <a:endParaRPr lang="en-US" sz="1001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сообществе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 формируют структуру биоценозов, регулируют численность популяций и поддерживают экологическое равновесие. Даже незначительные изменения связей могут заметно перестраивать всю систему.
</a:t>
            </a:r>
            <a:endParaRPr lang="en-US" sz="970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биотические связи повышают выживаемость организмов, а отрицательные препятствуют перенаселению и истощению ресурсов. В итоге сообщество сохраняет динамическое равновесие.
</a:t>
            </a:r>
            <a:endParaRPr lang="en-US" sz="9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взаимодействий в природе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типы биотических связей влияют на организмы и численность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участвовать в разных связях. Итог взаимодействия зависит от условий среды и роли каждого участника в сообществе.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фактические примеры широко представлены в учебной литературе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человека на природу
</a:t>
            </a:r>
            <a:endParaRPr lang="en-US" sz="2448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воздух, сбросы в воду и накопление отходов меняют состав среды обитания. Это ухудшает условия жизни организмов и нарушает работу экосистем.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застройка территории сокращают площади естественных местообитаний. В результате многие виды теряют укрытия, кормовые участки и пути миграции.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пространств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промышленные зоны и сельскохозяйственные поля разрывают цельные природные территории на изолированные участки. Это затрудняет расселение, обмен генами и восстановление популяций.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и световое загрязнение особенно заметны в городах. Они сбивают ритмы активности животных, мешают ориентации, размножению и сезонным перемещениям.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действует длительно и охватывает большие территории. Оно смещает ареалы видов, изменяет сроки цветения, миграций и размножения, усиливая экологический стресс.
</a:t>
            </a:r>
            <a:endParaRPr lang="en-US" sz="10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антропогенного давления на экосистемы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наиболее типичные результаты длительного воздействия человека на природу; в реальности они часто усиливают друг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выраженные последствия связаны с загрязнением и разрушением местообитаний. Даже умеренное воздействие может запускать цепные изменения в экосистеме.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экологии; сравнительная оценка последствий по характеру воздействия
</a:t>
            </a:r>
            <a:endParaRPr lang="en-US" sz="6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закон оптимума и закон минимума
</a:t>
            </a:r>
            <a:endParaRPr lang="en-US" sz="286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оптимума организм растёт, питается и размножается наиболее успешно. Именно этот диапазон условий обеспечивает максимальную жизнеспособность вида.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ресурс становится дефицитным, он сдерживает развитие сильнее остальных. Недостаток воды, света или минеральных веществ может резко уменьшить продуктивность.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выходе фактора за минимум или максимум жизненные процессы угнетаются. Поэтому разные виды занимают разные территории и обитают в неодинаковых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экологических факторов на разных уровнях организации жизни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фактор может влиять на организм, популяцию и экосистему одновременно, но проявляется это по-разному.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действуют многоуровнево: изменение условий у отдельной особи способно привести к сдвигам в численности популяций и устойчивости сообщества.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особенности строения, помогающие выживать в конкретной среде: колючки, опушение листьев, развитые корни, маскировочная окраска, густой мех и сезонная линька.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регулируют испарение воды, обмен веществ, накопление жира и работу органов в зависимости от условий. Такие изменения повышают устойчивость к холоду, жаре и засухе.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спячка, выбор укрытий и смена времени активности позволяют животным избегать неблагоприятных периодов. У растений и животных приспособления часто действуют совместно.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условиям среды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в повседневной жизни школьника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условия влияют не только на самочувствие, но и на концентрацию внимания, сон и восстановление после учебной нагрузки.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воздух, температура и шум: именно они чаще всего определяют комфорт и работоспособность в городе и школе.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школьной среды и городского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негативное воздействие экологических факторов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 наблюдения за средой к практическим мерам и проверке результата.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понять границы и возможности жизни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определяют, где может существовать вид, как он приспосабливается и почему меняется численность популяций. Понимание этих закономерностей необходимо для сохранения природы и ответственного поведения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2026-06-01T22:01:03Z</dcterms:created>
  <dcterms:modified xsi:type="dcterms:W3CDTF">2026-06-01T22:01:03Z</dcterms:modified>
</cp:coreProperties>
</file>