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связи личной судьбы с вечностью и историей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в пространстве истории и памяти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разговор об истории касается каждого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старших классах особенно остро встают вопросы выбора, ответственности и самоопределения. Литература помогает увидеть, что личная биография не замкнута сама в себе: её формируют семья, культура, память и опыт прошлого.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приобщённость к вечности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ощущение возникает, когда человек понимает: его жизнь не исчерпывается сегодняшним днём и личными успехами, а включена в более широкий духовный и исторический контекст.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вечным ценностям относятся любовь, долг, совесть, память, красота, надежда и смысл человеческого существования. Они помогают оценивать поступки не только по выгоде, но и по нравственной мере.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такое чувство рождается через размышления героя о времени, предназначении и следе, который остаётся после человека в слове, памяти близких и совершённых им поступках.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как основа личной непрерывности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вещи, которые говорят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фотографии, письма и документы не просто хранят сведения — они возвращают к живым людям и их судьбам. Через них школьник начинает видеть собственную семью как часть большой истории, где каждое поколение передаёт следующему опыт, труд и память.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следов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памятник, музей или мемориальная доска превращают привычное место в свидетельство эпохи. Когда человек учится читать этот язык города, прошлое перестаёт быть отвлечённым и становится близким, узнаваемым и личностно значимым.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нравственная опора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обращение к прошлому помогает герою понять своё происхождение и цену пережитых испытаний. Осознание семейной и исторической преемственности удерживает человека от равнодушия и напоминает, что у каждого поступка есть духовные последствия.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русская литература раскрывает связь человека и времени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потоке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Твардовского и Шолохова герой существует не вне событий, а внутри них. История становится средой, где проверяются характер, совесть и способность сохранять человеческое достоинство.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войной и революцией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Катастрофические эпохи обнажают истинную цену жизни, любви и верности. На фоне потрясений особенно ясно видно, способен ли человек остаться нравственно цельным и не потерять внутреннюю опору.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народная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в литературе часто связана с памятью о предках, родном доме и общем прошлом народа. Через семейную и народную историю герой ощущает себя наследником, а не случайным одиночкой.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поэтического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и Ахматовой личное переживание становится частью судьбы страны и эпохи. Поэзия соединяет интимное и историческое, превращая частную боль или надежду в общезначимый смысл.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как итог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в литературе проверяет человека на верность, сострадание и ответственность. Именно выбор героя показывает, как личная жизнь приобретает значение для других людей и для памяти о поколении.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чувства сопричастности истории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глубокое впечатление возникает при сочетании личного опыта с живыми свидетельствами прошлого.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личные свидетельства оказываются сильнее всего, потому что соединяют факты, эмоции и конкретную биографию.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презентации по теме урока; дата не указана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родословная как первый опыт исторической связи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рассказ делает историю конкретной: судьбы прадедов, переезды, труд, потери и служба перестают быть абстракцией и становятся частью личной памяти, которую ребёнок принимает как наследие.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Родословная, письма, фотографии и семейные реликвии показывают непрерывность жизни через поколения. Они помогают почувствовать, что настоящее опирается на труд и выбор тех, кто жил раньше.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семья часто выступает первой школой ответственности. Через отношение к родителям, предкам и домашним ценностям герой учится уважению, благодарности и пониманию собственного места в истории.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город и культурный ландшафт как хранители памяти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улицы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улиц, планировка кварталов и архитектурные детали сохраняют следы прежних эпох. Город начинает восприниматься как живое историческое пространство, а не просто место повседневной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кладбища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Экспозиции, надгробия и памятные надписи делают прошлое зримым и ощутимым. Через них человек встречается с конкретными судьбами, а не только с абстрактными датами.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храмы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Монументы, храмы и мемориальные доски напоминают о людях и событиях, определивших судьбу города. Они соединяют личное впечатление с коллективной памятью и культурной традицией.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родной город становится образом страны, эпохи и памяти народа. Через него личная биография героя получает более широкий исторический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опыта, которые усиливают чувство исторической преемственности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формы опыта сильнее всего связывают личное восприятие с памятью о прошлом.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соединение документа, места памяти и художественного образа: тогда история переживается как личный опыт.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презентации по теме урока; дата не указана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предельное испытание человеческой судьбы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литературе особенно ясно показывает, что судьба одного человека неотделима от судьбы страны. На фронте и в тылу каждый поступок приобретает исторический вес.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обостряет чувство хрупкости жизни и заставляет по-новому оценить мир, дружбу, верность и взаимную поддержку. Прежние представления о важном часто меняются после столкновения с утратой.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военных произведений нередко взрослеют нравственно именно через страдание и ответственность. Они учатся различать подлинное и мнимое, личное и случайное, главное и второстепенное.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сохраняет благодарность погибшим и требует внутренней честности от живых. Поэтому военная литература говорит не только о прошлом, но и о нравственной мере настоящего.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личного опыта к историческому сознанию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частное переживание становится частью памяти о времени и поколениях.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искусство помогает почувствовать вечные смыслы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переводит исторический факт в личное переживание. Через образ, деталь и интонацию он помогает увидеть в судьбе героя вопросы времени, долга, любви и памяти.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сохраняет в зрительном образе атмосферу времени, характеры и историческую интонацию. Один визуальный мотив способен вызвать размышление о прошлом, которое уже невозможно вернуть.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фиксирует то, что трудно выразить словами: скорбь, надежду, внутреннюю стойкость. Она делает переживание эпохи не отвлечённым знанием, а непосредственным эмоциональным опытом.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соединяет слово, образ и движение, поэтому особенно убедительно передаёт связь человека с историей. Оно показывает, как частная жизнь входит в общий поток событий.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мемориальные места важны для памяти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Зримые 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музеи и мемориалы превращают прошлое в ощутимую реальность. Имена, фотографии, личные вещи и документы создают чувство присутствия тех, кого уже нет рядом.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интонация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пространства сохраняют не только сведения, но и внутренний тон памяти — скорбь, благодарность, уважение и ответственность. В литературе они часто становятся символом связи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связанные с ощущением связи с историей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эти чувства проявляются, когда личная память подкреплена конкретным свидетельством: письмом, фотографией, местом или художественным образом.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баланс светлых и трудных переживаний: история одновременно укрепляет человека и заставляет его думать об ответственности.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исторической памяти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сознание развивает благодарность и уважение к тем, кто жил до нас. Оно помогает не обесценивать чужой труд, жертву и терпение, на которых держится жизнь следующего поколения.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зрелость героя часто проявляется в умении помнить, сохранять достоинство и не повторять прежние ошибки. Так память становится не только знанием, но и нравственным ориентиром.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учит соотносить собственные слова и поступки с опытом предков. Человек начинает понимать, что личный выбор всегда имеет более широкий, общественный и семейный резонанс.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прошлое ослабляет ориентиры личности и общества, поэтому даже краткий исторический опыт требует бережного сохранения.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Великой Отечественной войны 1941–1945 годов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года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достаточно, чтобы поколенческая память стала нравственной опорой на десятилетия вперёд.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человеке и эпохе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раскрывают частную судьбу через историческое время, народную память и нравственный выбор.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судьба героя раскрывается через судьбу страны; историческая эпоха становится мерой нравственной проверки человека.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опыт приближает к пониманию истории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 как первый архив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 неожиданно делают прошлое близким: в лицах, одежде и обстановке видна живая связь поколений. Подросток начинает понимать, что история семьи — это часть истории страны, а не отдельная от неё частная хроника.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меняет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родственник рассказывает о войне, переезде или трудной работе, сухие даты обретают человеческий голос. Один такой разговор может сильнее учебника показать цену прожитого времени и ответственность за память.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музей и родной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Экспонаты, письма, документы и местные исследования превращают историю в пространство личного открытия. Ученик видит, что большие события проходили рядом, оставляя след в улицах, домах и судьбах знакомых людей.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ощущение вечности в жизни человека
</a:t>
            </a:r>
            <a:endParaRPr lang="en-US" sz="2160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жизненные и культурные опыты соединяют личную биографию с исторической и духовной непрерывностью.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становится больше своей биографии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личная жизнь соединяется с памятью, культурой и нравственным выбором, она перестаёт быть случайной. Тогда судьба человека воспринимается как часть большого исторического времени и живой преемственности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2026-05-23T15:08:08Z</dcterms:created>
  <dcterms:modified xsi:type="dcterms:W3CDTF">2026-05-23T15:08:08Z</dcterms:modified>
</cp:coreProperties>
</file>