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Водоросли, лишайники, мхи и папоротники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миру зелёных жителей воды, камней и лесной тени.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придумала жить везде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организмы умеют селиться в самых разных местах: в воде, на коре деревьев, на камнях и во влажной земле. У каждого — свой облик, свои привычки и свой способ размножения.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— жители воды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703333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 цвету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бывают зелёными, бурыми и красными. Их цвет зависит от вида и от того, где они растут: в пресной воде или в солёной морской.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655025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водоёмов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живут в морях, озёрах, прудах и реках. Одни из них почти незаметны, другие образуют длинные подводные заросли, похожие на настоящие водные леса.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758803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корней и листьев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водорослей нет настоящих корней, стебля и листьев. Их тело называют слоевищем, потому что оно не разделено на привычные части, как у наземных растений.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96575" y="1655025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и большие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водорослей есть совсем крошечные, заметные только под микроскопом, и очень крупные. Морские бурые водоросли могут вырастать длинными и образовывать густые заросли.
</a:t>
            </a:r>
            <a:endParaRPr lang="en-US" sz="118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устроены водоросли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разной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водоросли может быть похожим на ниточку, тонкую пластинку или маленький кустик. Такая форма помогает им жить в воде и ловить свет.
</a:t>
            </a:r>
            <a:endParaRPr lang="en-US" sz="1198" dirty="0"/>
          </a:p>
        </p:txBody>
      </p:sp>
      <p:sp>
        <p:nvSpPr>
          <p:cNvPr id="11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Подводные заросли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морские водоросли образуют целые заросли на дне. В них прячутся и кормятся многие водные животные, как в подводном лесу.
</a:t>
            </a:r>
            <a:endParaRPr lang="en-US" sz="1188" dirty="0"/>
          </a:p>
        </p:txBody>
      </p:sp>
      <p:sp>
        <p:nvSpPr>
          <p:cNvPr id="12" name="Text 4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на свету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водорослях есть хлорофилл — зелёное вещество, которое помогает создавать пищу из воды и света. Поэтому они не зависят от готовой еды.
</a:t>
            </a:r>
            <a:endParaRPr lang="en-US" sz="118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21129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42063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78923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4913" y="3374872"/>
            <a:ext cx="288675" cy="384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дают водоросли природе и человеку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для воды и воздуха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создают кислород, который нужен живым существам. Без их тихой работы жизнь в водоёмах была бы намного беднее.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для животных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Ими питаются рыбы, моллюски и другие водные животные. Для многих обитателей водоёмов водоросли — первый и важный корм.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человеку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водоросли используют в пищу. Из морских видов также получают вещества для медицины и научных исследований.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водоёмов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участвуют в жизни водоёмов и помогают поддерживать их природное равновесие. Там, где всё в порядке, вода и её жители чувствуют себя лучше.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— дружба двух организмов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одно растение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 — это союз гриба и водоросли. Они живут вместе так тесно, что без друг друга им было бы трудно выжить в природе.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выносливые
</a:t>
            </a:r>
            <a:pPr algn="l" indent="0" marL="0">
              <a:lnSpc>
                <a:spcPct val="115000"/>
              </a:lnSpc>
              <a:buNone/>
            </a:pPr>
            <a:r>
              <a:rPr lang="en-US" sz="116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организмы не спешат расти, зато умеют долго жить. Они словно терпеливые путешественники, которым не страшны суровые условия.
</a:t>
            </a:r>
            <a:endParaRPr lang="en-US" sz="1163" dirty="0"/>
          </a:p>
        </p:txBody>
      </p:sp>
      <p:sp>
        <p:nvSpPr>
          <p:cNvPr id="12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за что отвечает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 защищает лишайник и удерживает влагу, а водоросль на свету создаёт пищу. В этом союзе у каждого есть своя важная работа.
</a:t>
            </a:r>
            <a:endParaRPr lang="en-US" sz="1188" dirty="0"/>
          </a:p>
        </p:txBody>
      </p:sp>
      <p:sp>
        <p:nvSpPr>
          <p:cNvPr id="13" name="Text 5"/>
          <p:cNvSpPr txBox="1"/>
          <p:nvPr/>
        </p:nvSpPr>
        <p:spPr>
          <a:xfrm>
            <a:off x="65001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трудных местах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такому соседству лишайники могут расти там, где другим организмам слишком сухо, холодно или просто не хватает почвы для жизни.
</a:t>
            </a:r>
            <a:endParaRPr lang="en-US" sz="118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вокруг нас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стволе яблони заметны серые и жёлтые пятнышки. Это могут быть лишайники, которые устроились на коре и спокойно живут год за годом. Они не мешают дереву и выглядят как маленькая природная мозаика.
</a:t>
            </a:r>
            <a:endParaRPr lang="en-US" sz="852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коре старого дерева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сером камне у дорожки можно увидеть тонкий рисунок, будто его кто-то нарисовал кисточкой. Это накипной лишайник. Он растёт очень медленно, зато крепко держится за поверхность и не боится ветра.
</a:t>
            </a:r>
            <a:endParaRPr lang="en-US" sz="852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 с узором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возле дома на заборах и стволах деревьев лишайников мало, это может быть тревожным знаком. Многие из них плохо переносят грязный воздух, поэтому люди считают их природными помощниками-«проверяльщиками».
</a:t>
            </a:r>
            <a:endParaRPr lang="en-US" sz="852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воздуха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лишайники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17125" y="1339588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Кустистые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Кустистые лишайники похожи на маленькие веточки или миниатюрные кустики. Они часто выглядят особенно нарядно и заметны даже издалека.
</a:t>
            </a:r>
            <a:endParaRPr lang="en-US" sz="1057" dirty="0"/>
          </a:p>
        </p:txBody>
      </p:sp>
      <p:sp>
        <p:nvSpPr>
          <p:cNvPr id="13" name="Text 3"/>
          <p:cNvSpPr txBox="1"/>
          <p:nvPr/>
        </p:nvSpPr>
        <p:spPr>
          <a:xfrm>
            <a:off x="3525000" y="1339588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Листоватые пластинки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Листоватые лишайники напоминают тонкие пластинки, будто кто-то аккуратно разложил их по поверхности камня или коры.
</a:t>
            </a:r>
            <a:endParaRPr lang="en-US" sz="1103" dirty="0"/>
          </a:p>
        </p:txBody>
      </p:sp>
      <p:sp>
        <p:nvSpPr>
          <p:cNvPr id="14" name="Text 4"/>
          <p:cNvSpPr txBox="1"/>
          <p:nvPr/>
        </p:nvSpPr>
        <p:spPr>
          <a:xfrm>
            <a:off x="6432875" y="1339588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Накипные пятнышки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Накипные лишайники выглядят как серые, зелёные или жёлтые пятнышки. Они плотно прижаты к камню и будто становятся его частью.
</a:t>
            </a:r>
            <a:endParaRPr lang="en-US" sz="1057" dirty="0"/>
          </a:p>
        </p:txBody>
      </p:sp>
      <p:sp>
        <p:nvSpPr>
          <p:cNvPr id="15" name="Text 5"/>
          <p:cNvSpPr txBox="1"/>
          <p:nvPr/>
        </p:nvSpPr>
        <p:spPr>
          <a:xfrm>
            <a:off x="617125" y="2588113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цвета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лишайников зависит от вида и условий жизни. Поэтому одни кажутся светлыми, другие — тёмными, а некоторые даже слегка золотистыми.
</a:t>
            </a:r>
            <a:endParaRPr lang="en-US" sz="1057" dirty="0"/>
          </a:p>
        </p:txBody>
      </p:sp>
      <p:sp>
        <p:nvSpPr>
          <p:cNvPr id="16" name="Text 6"/>
          <p:cNvSpPr txBox="1"/>
          <p:nvPr/>
        </p:nvSpPr>
        <p:spPr>
          <a:xfrm>
            <a:off x="3525000" y="2588113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организма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лишайнике живут гриб и водоросль. Такой союз помогает им выживать там, где одному организму было бы очень трудно.
</a:t>
            </a:r>
            <a:endParaRPr lang="en-US" sz="113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— маленькие жители сырых мест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703333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Низкорослые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невысокие растения, которые образуют мягкие зелёные коврики. Они красиво укрывают землю, старые пни и камни, словно маленький ковёр.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655025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Любят влагу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чаще всего можно встретить во влажной земле, в лесу, на болоте, у ручьёв и на сырых камнях. Сухие места им совсем не по душе.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758803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настоящие корни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мхов нет настоящих корней. Вместо них есть тонкие ризоиды, которыми они прикрепляются к поверхности и удерживаются на месте.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96575" y="1655025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ковер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мох быстро становится особенно ярким, мягким и сочным на вид. Кажется, будто лес надел свежую зелёную шубку.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присмотреться к мху, можно заметить тонкий стебелёк и маленькие листочки. У него нет цветов, плодов и семян, но он всё равно отлично живёт в сырых местах. Мох выглядит скромно, зато умеет быстро оживать после дождя.
</a:t>
            </a:r>
            <a:endParaRPr lang="en-US" sz="630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стебелёк и крошечные листочки
</a:t>
            </a:r>
            <a:endParaRPr lang="en-US" sz="969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мох сфагнум способен удерживать очень много воды. Он похож на природную губку, которая не выпускает влагу. Из-за этого сфагнум помогает образованию торфа, а болота с ним становятся важной частью природы.
</a:t>
            </a:r>
            <a:endParaRPr lang="en-US" sz="630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 — водяной запасливец
</a:t>
            </a:r>
            <a:endParaRPr lang="en-US" sz="1184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часто покрывают землю, пни и камни ровным зелёным ковром. Такой коврик сохраняет влагу и создаёт укрытие для мелких лесных жителей. Под ним жизнь идёт тихо, но очень активно.
</a:t>
            </a:r>
            <a:endParaRPr lang="en-US" sz="630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ковёр в лесу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Тайны мха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8550" y="1370851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8550" y="2248224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8550" y="3191882"/>
            <a:ext cx="376800" cy="3349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38556" y="4133530"/>
            <a:ext cx="336787" cy="384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мхи важны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2445325" y="1237475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Удерживают влагу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впитывают воду, как маленькая губка, и медленно отдают её почве и воздуху. Благодаря этому земля дольше остаётся влажной и не пересыхает даже в жаркие дни.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2445325" y="2147991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мелких жителей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мягких мшистых ковриках прячутся насекомые, паучки и другие крошечные обитатели леса. Для них мох — это тихое и безопасное укрытие, почти как зелёный матрас.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2445325" y="3079832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образовываться торфу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болотах мхи растут плотными слоями один на другом. Со временем нижние части отмирают и превращаются в торф, который накапливается очень медленно, год за годом.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2445325" y="4023598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человека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Торф используют в садоводстве и иногда как природное топливо. Он помогает выращивать растения и хранит в себе следы давних болот, поэтому мхи важны и для природы, и для людей.
</a:t>
            </a:r>
            <a:endParaRPr lang="en-US" sz="127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— растения с большими листьями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вайи
</a:t>
            </a:r>
            <a:pPr algn="l" indent="0" marL="0">
              <a:lnSpc>
                <a:spcPct val="115000"/>
              </a:lnSpc>
              <a:buNone/>
            </a:pPr>
            <a:r>
              <a:rPr lang="en-US" sz="1107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папоротника называются вайями. Они часто бывают резными и очень красивыми, поэтому папоротник легко узнать среди лесной зелени, даже если он прячется в тени.
</a:t>
            </a:r>
            <a:endParaRPr lang="en-US" sz="1107" dirty="0"/>
          </a:p>
        </p:txBody>
      </p:sp>
      <p:sp>
        <p:nvSpPr>
          <p:cNvPr id="12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Любят влажные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папоротники растут в лесах, оврагах и других местах, где воздух мягкий, тень густая, а почва не пересыхает. Им очень нравится влажная компания.
</a:t>
            </a:r>
            <a:endParaRPr lang="en-US" sz="1188" dirty="0"/>
          </a:p>
        </p:txBody>
      </p:sp>
      <p:sp>
        <p:nvSpPr>
          <p:cNvPr id="13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группа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появились на Земле очень давно. Они пережили множество перемен в природе и до сих пор украшают леса своими большими листьями, словно зелёные веера.
</a:t>
            </a:r>
            <a:endParaRPr lang="en-US" sz="1068" dirty="0"/>
          </a:p>
        </p:txBody>
      </p:sp>
      <p:sp>
        <p:nvSpPr>
          <p:cNvPr id="14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основные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папоротников есть корни, стебель и листья, как у настоящих растений. Но цветков, плодов и семян у них нет, поэтому они не похожи на яблоню или ромашку.
</a:t>
            </a:r>
            <a:endParaRPr lang="en-US" sz="118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9724" y="1574575"/>
            <a:ext cx="2638903" cy="3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размножаются папоротники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Споры созревают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нижней стороне вайи появляются маленькие коробочки со спорами. В них созревают очень лёгкие частицы, которые почти не видно без внимательного взгляда.
</a:t>
            </a:r>
            <a:endParaRPr lang="en-US" sz="1042" dirty="0"/>
          </a:p>
        </p:txBody>
      </p:sp>
      <p:sp>
        <p:nvSpPr>
          <p:cNvPr id="12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Растёт молодое растение
</a:t>
            </a:r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споры сначала появляется крошечное растение. Оно совсем не похоже на взрослый папоротник, но постепенно набирается сил и готовится к росту.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Споры разносятся
</a:t>
            </a:r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коробочки раскрываются, споры могут подхватить ветер или вода. Так папоротник путешествует далеко, даже если сам стоит на одном месте.
</a:t>
            </a:r>
            <a:endParaRPr lang="en-US" sz="1182" dirty="0"/>
          </a:p>
        </p:txBody>
      </p:sp>
      <p:sp>
        <p:nvSpPr>
          <p:cNvPr id="14" name="Text 5"/>
          <p:cNvSpPr txBox="1"/>
          <p:nvPr/>
        </p:nvSpPr>
        <p:spPr>
          <a:xfrm>
            <a:off x="363132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Появляется взрослый папоротник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вырастает большой папоротник с резными листьями. Так продолжается его жизнь без семян и цветков, но всё равно очень успешно.
</a:t>
            </a:r>
            <a:endParaRPr lang="en-US" sz="112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папоротники и каменный уголь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302013" y="1859650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леса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миллионов лет назад на Земле росли огромные древовидные папоротники. Они образовывали густые леса в тёплых и влажных местах.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56163" y="35403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и накопление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такие растения отмирали, их остатки скапливались слоями. Со временем они оказывались под землёй и постепенно изменялись.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90538" y="18596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Каменный уголь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очень долгое время из этих остатков образовался каменный уголь. Поэтому папоротники связаны не только с лесом, но и с полезным ископаемым.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42062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2112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78923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378922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эти группы отличаются друг от друга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живут в воде и не имеют настоящих корней, стебля и листьев. Их тело похоже на слоевище, а не на привычное растение с веточками и листочками.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 — это не одно растение, а союз гриба и водоросли. Они живут вместе и помогают друг другу, как очень дружная команда.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малы и любят сырость. У них нет цветков и семян, зато есть тонкие ризоиды, которыми они прикрепляются к поверхности и удерживаются на месте.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имеют корни, стебель и листья, но тоже размножаются спорами. Их легко узнать по крупным резным вайям, которые красиво раскрываются в тени.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0133" y="0"/>
            <a:ext cx="3273435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 у всех четырёх групп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0225" y="2703337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Важна влага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из этих организмов особенно нужна вода или влажный воздух. Без неё им трудно расти, поэтому они чаще выбирают сырые, тенистые и спокойные места.
</a:t>
            </a:r>
            <a:endParaRPr lang="en-US" sz="1013" dirty="0"/>
          </a:p>
        </p:txBody>
      </p:sp>
      <p:sp>
        <p:nvSpPr>
          <p:cNvPr id="12" name="Text 3"/>
          <p:cNvSpPr txBox="1"/>
          <p:nvPr/>
        </p:nvSpPr>
        <p:spPr>
          <a:xfrm>
            <a:off x="860225" y="1655025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Нет цветков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водорослей, лишайников, мхов и папоротников не бывает цветков и семян. Они размножаются по-другому, поэтому их жизнь идёт не так, как у яблони или тюльпана.
</a:t>
            </a:r>
            <a:endParaRPr lang="en-US" sz="1013" dirty="0"/>
          </a:p>
        </p:txBody>
      </p:sp>
      <p:sp>
        <p:nvSpPr>
          <p:cNvPr id="13" name="Text 4"/>
          <p:cNvSpPr txBox="1"/>
          <p:nvPr/>
        </p:nvSpPr>
        <p:spPr>
          <a:xfrm>
            <a:off x="860225" y="3758812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Польза для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группы помогают живым существам. Одни дают кислород, другие служат пищей или укрытием, а третьи удерживают воду и делают места вокруг нас более зелёными.
</a:t>
            </a:r>
            <a:endParaRPr lang="en-US" sz="1013" dirty="0"/>
          </a:p>
        </p:txBody>
      </p:sp>
      <p:sp>
        <p:nvSpPr>
          <p:cNvPr id="14" name="Text 5"/>
          <p:cNvSpPr txBox="1"/>
          <p:nvPr/>
        </p:nvSpPr>
        <p:spPr>
          <a:xfrm>
            <a:off x="3746450" y="1655025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Украшают мир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организмы не только полезны, но и красивы. Они делают берега, камни, леса и водоёмы живыми и интересными, словно природа нарисовала зелёные узоры.
</a:t>
            </a:r>
            <a:endParaRPr lang="en-US" sz="101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их можно встретить рядом с нами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17125" y="1339600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в воде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можно заметить в прудах, реках и аквариумах. Иногда они образуют зелёную плёнку или густые заросли, которые колышутся в воде, будто подводные ленты.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112500" y="1339600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на поверхностях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часто поселяются на коре деревьев, камнях и старых постройках. Они терпеливо ждут подходящих условий и выглядят как пятнышки, пластинки или маленькие кустики.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7125" y="2588125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во влажных местах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любят лес, берега ручьёв и влажную почву. Их зелёные мягкие коврики можно увидеть на земле, пнях и даже на сырых камнях.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112500" y="2588125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в тени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чаще всего растут в лесах, садах и оврагах, где много тени и влаги. Их крупные листья заметны издалека, словно зелёные веера.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896" y="1203550"/>
            <a:ext cx="1947900" cy="15236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96074" y="1203550"/>
            <a:ext cx="1947900" cy="152369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99252" y="1203550"/>
            <a:ext cx="1947900" cy="152369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02430" y="1203550"/>
            <a:ext cx="1947900" cy="152369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эти организмы во время наблюдений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447831" y="3504175"/>
            <a:ext cx="16380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поверхности пруда или аквариума заметна зелёная плёнка, это часто водоросли. Они живут прямо в воде и могут быстро разрастаться, если света и тепла достаточно.
</a:t>
            </a:r>
            <a:endParaRPr lang="en-US" sz="852" dirty="0"/>
          </a:p>
        </p:txBody>
      </p:sp>
      <p:sp>
        <p:nvSpPr>
          <p:cNvPr id="14" name="Text 3"/>
          <p:cNvSpPr txBox="1"/>
          <p:nvPr/>
        </p:nvSpPr>
        <p:spPr>
          <a:xfrm>
            <a:off x="447832" y="2964825"/>
            <a:ext cx="163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плёнка на воде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2651009" y="3504175"/>
            <a:ext cx="16380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Серые, жёлтые или оранжевые пятна на дереве нередко оказываются лишайниками. Они крепко держатся за кору и растут очень медленно, зато живут долго.
</a:t>
            </a:r>
            <a:endParaRPr lang="en-US" sz="852" dirty="0"/>
          </a:p>
        </p:txBody>
      </p:sp>
      <p:sp>
        <p:nvSpPr>
          <p:cNvPr id="16" name="Text 5"/>
          <p:cNvSpPr txBox="1"/>
          <p:nvPr/>
        </p:nvSpPr>
        <p:spPr>
          <a:xfrm>
            <a:off x="2651010" y="2964825"/>
            <a:ext cx="163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Пятнышки на коре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4854187" y="3504175"/>
            <a:ext cx="16380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пушистый коврик на влажной почве или старом пне обычно образует мох. Он выглядит мягким и плотным, как маленький лесной матрас.
</a:t>
            </a:r>
            <a:endParaRPr lang="en-US" sz="908" dirty="0"/>
          </a:p>
        </p:txBody>
      </p:sp>
      <p:sp>
        <p:nvSpPr>
          <p:cNvPr id="18" name="Text 7"/>
          <p:cNvSpPr txBox="1"/>
          <p:nvPr/>
        </p:nvSpPr>
        <p:spPr>
          <a:xfrm>
            <a:off x="4854188" y="2964825"/>
            <a:ext cx="163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ковёр у земли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7057365" y="3504175"/>
            <a:ext cx="16380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лесной тени видны крупные резные листья, это, скорее всего, папоротник. Его вайи раскрываются красиво и широко, будто зелёные веера на тихом ветру.
</a:t>
            </a:r>
            <a:endParaRPr lang="en-US" sz="852" dirty="0"/>
          </a:p>
        </p:txBody>
      </p:sp>
      <p:sp>
        <p:nvSpPr>
          <p:cNvPr id="20" name="Text 9"/>
          <p:cNvSpPr txBox="1"/>
          <p:nvPr/>
        </p:nvSpPr>
        <p:spPr>
          <a:xfrm>
            <a:off x="7057366" y="2964825"/>
            <a:ext cx="163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Резные листья в тени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35550" y="168500"/>
            <a:ext cx="81153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зелёный мир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52300" y="1047486"/>
            <a:ext cx="32913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бросать мусор в пруды, реки и ручьи. Водорослям, а вместе с ними и многим водным животным, нужна чистая вода для жизни.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546950" y="1968897"/>
            <a:ext cx="32076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кору и почву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срывать лишайники и не вытаптывать мхи. Эти организмы растут медленно, поэтому им особенно важно спокойное место без лишних касаний.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2225" y="2966799"/>
            <a:ext cx="32913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лесную влажность
</a:t>
            </a:r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ломать папоротники и не пересушивать лесную почву. Им нужна тень, влага и чистый воздух, чтобы листы оставались здоровыми и зелёными.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46950" y="3922672"/>
            <a:ext cx="32076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природе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Убирать мусор после прогулки, не рвать лишнее и бережно относиться к растениям вокруг школы, дома и в парке — простые шаги, которые очень помогают.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организмы — большая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Водоросли, лишайники, мхи и папоротники живут по-разному, но каждый из них важен. Они учат нас замечать красоту природы, беречь воду, лес и чистый воздух.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2026-05-25T23:25:21Z</dcterms:created>
  <dcterms:modified xsi:type="dcterms:W3CDTF">2026-05-25T23:25:21Z</dcterms:modified>
</cp:coreProperties>
</file>