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поверхностей пирамид: от плоского чертежа к объёмной модели
</a:t>
            </a:r>
            <a:endParaRPr lang="en-US" sz="2795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плоского чертежа получить пирамиду?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 её развёртка в 9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показывает пирамиду как набор граней на плоскости. Она помогает понять устройство многогранника, точно измерять рёбра и видеть, как из чертежа складывается объёмная фигура.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пирамиды, которые входят в развёртку
</a:t>
            </a:r>
            <a:endParaRPr lang="en-US" sz="206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многоугольник, лежащий внизу пирамиды. Его форма задаёт число сторон, а значит, и количество боковых граней, которые появятся в развёртке.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соединяют вершину пирамиды с вершинами основания. Именно их длины определяют размеры боковых треугольников и влияют на общий вид чертежа.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боковые грани пирамиды имеют форму треугольников. В развёртке они располагаются вокруг основания и соприкасаются с ним по общим сторонам.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пирамида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правильной пирамиды вершина находится над центром основания, а боковые грани одинаковы. Поэтому её развёртка обычно выглядит более симметричной и удобной для проверки.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развёртка пирамиды на плоскости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всегда включает основание и все боковые треугольники, размещённые по его сторонам. Именно эти части после складывания образуют поверхность пирамиды.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граней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треугольной пирамиды в развёртке четыре треугольника. У четырёхугольной — пять граней, у пятиугольной — шесть. Чем больше сторон у основания, тем больше деталей на чертеже.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сгиба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отдельно показывают границы, по которым лист будут складывать. Они помогают не перепутать внешние контуры и места соединения соседних граней.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складывания некоторые стороны должны точно совместиться. Поэтому на развёртке важно сразу отмечать одинаковые рёбра и проверять их равенство по длине.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развёртки пирамиды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построения точного чертежа и проверки готовой развёртки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пирамида удобна для первых построений: все её грани треугольные, поэтому легко проследить, как стороны соединяются в одну пространственную фигуру.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входят в её развёртку и делают её особенно наглядной
</a:t>
            </a:r>
            <a:endParaRPr lang="en-US" sz="1695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граней у пирамид с разным основанием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одного основания к другому меняет только количество боковых треугольников, а сама закономерность остаётся простой и удобной для запоминания.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имеет n сторон, то у пирамиды n боковых граней и всего n+1 грань.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7723"/>
            <a:ext cx="3239400" cy="8717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развёртки и их обозначения в чертеже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связать название элемента с его местом на развёртке и ролью в построении.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обозначения делают развёртку понятной, а проверку размеров — заметно быстрее.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и неправильная пирамида: различия в развёртке
</a:t>
            </a:r>
            <a:endParaRPr lang="en-US" sz="2147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правильной пирамиды основание — правильный многоугольник, поэтому стороны распределяются равномерно. Это сразу отражается в развёртке: боковые треугольники располагаются более упорядоченно.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размеров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правильной пирамиде боковые рёбра часто равны, а боковые грани имеют одинаковую форму. Из-за этого чертёж легче проверять по длинам и углам.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неправильной пирамиды стороны и углы могут отличаться, поэтому развёртка получается менее симметричной. При построении нужно особенно внимательно сопоставлять каждую грань с основанием.
</a:t>
            </a:r>
            <a:endParaRPr lang="en-US" sz="10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развёрток правильных пирамид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41915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боковые грани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симметрично, то вокруг него можно расположить одинаковые треугольники. Так развёртка выглядит аккуратно и помогает сразу заметить ошибки в размерах.
</a:t>
            </a:r>
            <a:endParaRPr lang="en-US" sz="1041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650675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квадратной пирамиды развёртка часто имеет несколько осей симметрии. Это удобно: по расположению граней легко понять, совпадают ли стороны и углы.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882200"/>
            <a:ext cx="32649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основания, тем заметнее повторяются элементы чертежа. У правильной шестиугольной пирамиды эта повторяемость помогает быстро сверять все боковые грани между собой.
</a:t>
            </a:r>
            <a:endParaRPr lang="en-US" sz="10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форма развёртки пирамиды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сколько сторон имеет основание пирамиды. От этого зависит число боковых треугольников в развёртке: к каждой стороне основания присоединяется одна грань.
</a:t>
            </a:r>
            <a:endParaRPr lang="en-US" sz="827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Боковые рёбра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учитывают длину боковых рёбер. Чем они длиннее, тем выше и вытянутее становятся треугольники, поэтому чертёж занимает больше места на листе.
</a:t>
            </a:r>
            <a:endParaRPr lang="en-US" sz="887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Размер и 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оценивают размеры самой пирамиды. Большое основание и значительная высота требуют более точного размещения всех элементов, чтобы развёртка совпала при складывании.
</a:t>
            </a:r>
            <a:endParaRPr lang="en-US" sz="8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основания и боковой поверхности пирамиды
</a:t>
            </a:r>
            <a:endParaRPr lang="en-US" sz="2271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 учебный пример: у высокой пирамиды боковая часть обычно занимает заметно большую долю общей площади, чем основание.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помогает увидеть, что вклад боковых граней часто выше и именно они определяют основную часть площади поверхности.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учебный пример по геометрии; значения условные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развёртки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рёбра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сравните длины всех общих сторон соседних треугольников. Если хотя бы одно ребро не совпадает, развёртка не сложится без перекосов.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Убедиться в полноте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посмотрите, все ли боковые грани присутствуют на чертеже. Пропуск даже одной стороны основания меняет форму всей модели и делает её неполной.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должно быть изображено в натуральную величину и точно соответствовать боковым граням. Несоответствие сторон сразу заметно по зазорам или наложениям.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складывание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мысленно или на макете сложите фигуру по линиям сгиба. У правильной развёртки все грани сходятся в одну пирамиду без лишних перекрытий.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развёртки к объёмной модели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и сборки по школьному чертежу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развёртки поверхностей пирамид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помогают изучать многогранники на плоскости и понимать, как из отдельных граней получается объёмная фигура. На таких заданиях удобно проверять длины рёбер и форму основания.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 и моделирование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техническом черчении развёртка нужна для точного построения деталей и макетов. Она помогает заранее представить, как будет выглядеть готовая фигура после сгибания и склейки.
</a:t>
            </a:r>
            <a:endParaRPr lang="en-US" sz="1053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картонные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используют при проектировании упаковки и бумажных конструкций. По ним можно определить, сколько материала потребуется, и проверить, поместится ли шаблон на листе.
</a:t>
            </a:r>
            <a:endParaRPr lang="en-US" sz="1053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 и 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декоративных работах развёртки применяют для бумажных макетов, сувениров и элементов оформления. Здесь особенно важны аккуратные линии сгиба и точное совпадение сторон.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пирамид по числу сторон основания и виду развёртки
</a:t>
            </a:r>
            <a:endParaRPr lang="en-US" sz="1903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число боковых граней и общий вид развёртки при увеличении сторон основания.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у основания, тем больше элементов в развёртке и тем сложнее её разместить и построить точно.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развёрток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ребро короче нужного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начинает «ломаться» уже на этапе складывания: треугольники не сходятся, а вершина уходит в сторону. Обычно причина в неточно отложенной длине бокового ребра или в ошибке при переносе размера с условия задачи.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Пропущенная грань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 развёртке оказываются не все боковые треугольники. Тогда при сборке пирамиды не хватает одной поверхности, и модель становится открытой или вовсе не складывается в нужную форму.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сгиба и склейка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бумажного макета важно не только правильно нарисовать контур, но и оставить место для соединения деталей. Если забыть припуски на склейку или нанести лишние линии, развёртка теряет точность и аккуратность.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развёртки чаще всего встречаются в учебных заданиях
</a:t>
            </a:r>
            <a:endParaRPr lang="en-US" sz="2032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практике чаще выбирают модели с небольшой численностью граней, потому что их легче чертить, вырезать и проверять при складывании.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и треугольная пирамиды удобны для первых упражнений: они наглядно показывают связь между основанием, рёбрами и боковыми гранями.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типовым школьным заданиям; данные условные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развёртки с площадью поверхности пирамиды
</a:t>
            </a:r>
            <a:endParaRPr lang="en-US" sz="2332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все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пирамиды находят как сумму площадей всех её граней. На развёртке это видно особенно ясно: отдельно измеряются основание и каждый боковой треугольник.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входит в общую площадь точно так же, как любая другая грань. Если его размеры известны, можно сразу добавить площадь основания к боковой части.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апофему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правильной пирамиды боковую поверхность удобно считать через периметр основания и апофему. Этот способ сокращает вычисления и связывает чертёж с формулой.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помогает сверить результат: каждая грань измеряется отдельно, а затем все значения складываются. Так легче заметить ошибку в длине ребра или высоте треугольника.
</a:t>
            </a:r>
            <a:endParaRPr lang="en-US" sz="9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показывает пирамиду целиком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переводит объёмную пирамиду на плоскость и делает её поверхность понятной и измеримой. Она помогает строить модели, проверять размеры и точно находить площадь всей фигуры.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2026-06-03T10:18:07Z</dcterms:created>
  <dcterms:modified xsi:type="dcterms:W3CDTF">2026-06-03T10:18:07Z</dcterms:modified>
</cp:coreProperties>
</file>