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темы: генетика пола и наследование, сцепленное с полом
</a:t>
            </a:r>
            <a:pPr algn="l" indent="0" marL="0">
              <a:lnSpc>
                <a:spcPct val="90000"/>
              </a:lnSpc>
              <a:buNone/>
            </a:pPr>
            <a:r>
              <a:rPr lang="en-US" sz="15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механизмов определения пола и особенностей наследования, связанных с половыми хромосомами.
</a:t>
            </a:r>
            <a:endParaRPr lang="en-US" sz="3239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в изучении генетики пола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генетики пола связана с открытиями Томаса Моргана и пониманием хромосомной теории наследственности. Эта область помогает объяснить особенности передачи признаков и заболеваний, важных для медицины и биологии.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формирования пола человека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определяется сочетанием половых хромосом: XX — женский, XY — мужской. Именно наличие Y-хромосомы с SRY-геном запускает развитие мужских половых признаков.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6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хромосом в формировании пола
</a:t>
            </a:r>
            <a:endParaRPr lang="en-US" sz="1336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SRY на Y-хромосоме активирует каскад процессов, ведущих к развитию мужских гонад. Без этого гена половой путь развивается по женскому типу.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гена SRY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будущего ребёнка зависит от того, какой сперматозоид — несущий X или Y хромосому — оплодотворит яйцеклетку с X-хромосомой.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Определяющий фактор — сперматозоид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половых хромосом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X-хромосома крупнее Y и содержит более тысячи генов, влияющих на множество функций организма.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значительно меньше, имеет от 50 до 200 генов, среди которых ключевой — SRY, определяющий мужские признаки.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хромосомы участвуют в наследовании специфических заболеваний, многие из которых связаны с полом.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хромосом обеспечивает половые различия и особенности передачи генетической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Аутосомы и половые хромосомы: различия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Аутосомы — основные носители генетической информации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половых хромосом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Аутосомы представлены 22 парами, одинаковы у мужчин и женщин и несут большинство генов, управляющих развитием и функционированием организма.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хромосомы формируют половые различия: 23-я пара у женщин — XX, у мужчин — XY. Они связаны со специфическими механизмами наследования.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80126"/>
            <a:ext cx="4007700" cy="15853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X и Y хромосом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генетические и функциональные различия между X и Y хромосомами.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Y-хромосома содержит ограниченный набор мужских специфических генов, X — более разнообразный по функциям.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человека, учебник 2022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и определение пола при оплодотворении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женщины всегда содержат X-хромосому, обеспечивая стабильную женскую половую информацию.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сперматозоиды бывают двух типов: одни с X-хромосомой, другие — с Y-хромосомой, что влияет на пол ребёнка.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формируется в момент оплодотворения, когда сперматозоид с одной из половых хромосом сливается с яйцеклеткой.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признаков, сцепленных с X-хромосомой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Сыновья наследуют X-хромосому от матери, поэтому X-сцепленные признаки часто проявляются у мужчин.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Дочери получают X-хромосомы от обоих родителей, что позволяет компенсировать дефекты рецессивных генов у женщин.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проявления X-сцепленных заболеваний у мужчин и женщин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в основном являются носителями, а клинические проявления у них встречаются редко.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 выше риск проявления X-сцепленных болезней у мужчин из-за наличия одной X-хромосомы.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генетика, 2023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признаков, сцепленных с Y-хромосомой (голандрическое наследование)
</a:t>
            </a:r>
            <a:endParaRPr lang="en-US" sz="1932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Y-хромосомы передаются только от отца к сыну, обеспечивая мужскую линию наследования.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Y-сцепленных признаков включают гипертрихоз ушных раковин, проявляющийся исключительно у мужчин.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Y-хромосомы у женщин исключает возможность наследования таких признаков по материнской линии.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наследования доминантных и рецессивных X-сцепленных признаков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X-сцепленные признаки проявляются уже при наличии одной мутантной аллели как у мужчин, так и у женщин, что определяет их равнозначную вероятность манифестации заболевания.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X-сцепленные признаки проявляются у мужчин при наличии единственной мутантной аллели, поскольку второй X-хромосомы для компенсации у них нет, что объясняет более частую заболеваемость среди мужчин.
</a:t>
            </a:r>
            <a:endParaRPr lang="en-US" sz="99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женщин рецессивные признаки проявляются лишь при гомозиготности по мутантному аллелю, то есть при наличии дефекта на обеих X-хромосомах, что встречается значительно реже.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закономерности наследования влияют на проявление и частоту различных генетических заболеваний, обеспечивая предсказуемые модели передачи признаков в семьях.
</a:t>
            </a:r>
            <a:endParaRPr lang="en-US" sz="115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46629"/>
            <a:ext cx="4007700" cy="18443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наследственных заболеваний, сцепленных с полом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заболевания, наследуемые через половые хромосомы, с указанием типа наследования и пола, преимущественно подверженного заболеваниям.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X-сцепленных заболеваний имеют рецессивный характер и чаще проявляются у мужчин, тогда как Y-сцепленные признаки передаются исключительно по мужской линии.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классическое заболевание, сцепленное с полом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наследственное нарушение свертываемости крови, обусловленное дефицитом факторов свертывания. Это заболевание связано с мутациями на X-хромосоме и чаще проявляется у мужчин.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обычно являются носителями и редко болеют. Известно несколько случаев распространения гемофилии в европейских королевских семьях, где это приводило к серьёзным осложнениям при травмах.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и его наследование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возникает из-за дефектных генов на X-хромосоме, которые влияют на восприятие цветов, и является рецессивным по отношению к нормальному гену.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заболевание встречается у мужчин примерно в двадцать раз чаще, чем у женщин, так как для проявления у мужчин достаточно одной мутантной копии гена.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чаще всего являются носителями, редко демонстрируя цветовое нарушение зрения, что объясняется наличием второй нормальной X-хромосомы.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625" y="1027039"/>
            <a:ext cx="3933900" cy="25124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7575" y="1027039"/>
            <a:ext cx="3933900" cy="25124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Дюшенна: тяжёлое X-сцепленное заболевание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844500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Дюшенна проявляется у мальчиков до 5 лет быстрым ослаблением мышц и снижением двигательных возможностей. Характерна быстрая прогрессия с серьезными последствиями для здоровья и качества жизни.
</a:t>
            </a:r>
            <a:endParaRPr lang="en-US" sz="806" dirty="0"/>
          </a:p>
        </p:txBody>
      </p:sp>
      <p:sp>
        <p:nvSpPr>
          <p:cNvPr id="13" name="Text 3"/>
          <p:cNvSpPr txBox="1"/>
          <p:nvPr/>
        </p:nvSpPr>
        <p:spPr>
          <a:xfrm>
            <a:off x="84450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слабость в детском возрасте
</a:t>
            </a:r>
            <a:endParaRPr lang="en-US" sz="1317" dirty="0"/>
          </a:p>
        </p:txBody>
      </p:sp>
      <p:sp>
        <p:nvSpPr>
          <p:cNvPr id="14" name="Text 4"/>
          <p:cNvSpPr txBox="1"/>
          <p:nvPr/>
        </p:nvSpPr>
        <p:spPr>
          <a:xfrm>
            <a:off x="4909449" y="3973791"/>
            <a:ext cx="3387900" cy="4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заболевание имеет X-сцепленное рецессивное наследование, женщины обычно являются носителями. Средняя продолжительность жизни больных редко превышает 30 лет, несмотря на медицинскую поддержку.
</a:t>
            </a:r>
            <a:endParaRPr lang="en-US" sz="806" dirty="0"/>
          </a:p>
        </p:txBody>
      </p:sp>
      <p:sp>
        <p:nvSpPr>
          <p:cNvPr id="15" name="Text 5"/>
          <p:cNvSpPr txBox="1"/>
          <p:nvPr/>
        </p:nvSpPr>
        <p:spPr>
          <a:xfrm>
            <a:off x="4909451" y="3680068"/>
            <a:ext cx="3387900" cy="2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1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и продолжительность жизни
</a:t>
            </a:r>
            <a:endParaRPr lang="en-US" sz="12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наследования X-сцепленных рецессивных признаков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Вероятности передачи аллелей и проявления признаков у потомков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Экспериментальные доказательства сцепленного наследования
</a:t>
            </a:r>
            <a:endParaRPr lang="en-US" sz="2448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Томаса Моргана с дрозофилами выявил белоглазых самцов, что показало сцепленное с полом наследование признаков, впервые продемонстрировав связь гена с X-хромосомой.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использовал скрещивания с контролем фенотипов потомства, что позволило проследить наследование перчаток цвета глаз по половым хромосомам.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эксперименты привели к формулировке закона сцепленного наследования, объясняющего особенности передачи признаков у организмов с половым определением пола.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исследований укрепили хромосомную теорию наследственности и оказали значительное влияние на развитие современной генетики и биологии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выявления X- и Y-сцепленных заболеваний используются методы ПЦР и ДНК-секвенирования, позволяющие обнаружить мутации на ранних этапах развития плода или новорожденного.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способствует оценке рисков и информированию семей, а пренатальная диагностика включает анализ хориона и амниоцентез для точной оценки генетического статуса плода.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диагностики заболеваний, связанных с полом
</a:t>
            </a:r>
            <a:endParaRPr lang="en-US" sz="16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78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Клиническое значение понимания наследования, сцепленного с полом
</a:t>
            </a:r>
            <a:endParaRPr lang="en-US" sz="2478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принципов сцепленного наследования помогает внедрять эффективные профилактические меры и проводить раннюю диагностику пациентов с повышенным риском генетических заболеваний.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генной терапии основана на понимании механизмов мутаций и передачи дефектных аллелей, что открывает новые возможности для лечения X-сцепленных патологий.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Скрининговые программы новорождённых способствуют снижению распространённости тяжёлых наследственных болезней и улучшению демографических показателей в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раскрывает механизмы наследования, критичные для диагностики и лечения заболеваний. Понимание этих процессов помогает разрабатывать эффективные стратегии профилактики и улучшать качество жизни больных.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важность генетики пола для медицины и биологии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2026-05-10T01:53:43Z</dcterms:created>
  <dcterms:modified xsi:type="dcterms:W3CDTF">2026-05-10T01:53:43Z</dcterms:modified>
</cp:coreProperties>
</file>