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image" Target="../media/image-18-16.png"/><Relationship Id="rId17" Type="http://schemas.openxmlformats.org/officeDocument/2006/relationships/image" Target="../media/image-18-17.png"/><Relationship Id="rId18" Type="http://schemas.openxmlformats.org/officeDocument/2006/relationships/image" Target="../media/image-18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Квантовая гипотеза Планка, фотоэффект и фотоны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идеи объясняют, почему энергия света передается микрочастями — квантами.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научная проблема конца XIX века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 классическая физика не могла свести воедино спектр теплового излучения и поведение света при фотоэффекте: возникали противоречия, которые напрямую подталкивали к квантовым представлениям.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Абсолютно черное тело и спектр излучения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Абсолютно черное тело полностью поглощает падающее излучение и служит эталоном теплового излучения: его спектр определяется только температурой.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формулы корректно работали лишь частично: особенно в ультрафиолетовой области форма спектра не совпадала с экспериментом.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нагревании максимум спектра смещается к более коротким волнам, а суммарная интенсивность возрастает — это подтверждает связь температуры и излучения.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 предположил, что осцилляторы в стенках полости обмениваются энергией только дискретно, а не непрерывно, как требовала классика.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 энергии задается выражением E = hν, где ν — частота, а h — постоянная Планка; она связывает микромир с измеримыми спектрами.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квантования позволило получить формулу для спектра абсолютно черного тела, совпадающую с экспериментом во всех ключевых областях.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Планка: энергия излучается порциями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излучения абсолютно черного тела при разных температурах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максимум сдвигается в сторону меньших длин волн по мере роста температуры, а суммарная «площадь» увеличивается.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максимума и рост интенсивности подтверждают: тепловое излучение подчиняется квантовым законам, а не «непрерывным» классическим ожиданиям.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визуализация по закону Планка; используется в школьных курсах (учебные материалы по физике, закон Планка).
</a:t>
            </a:r>
            <a:endParaRPr lang="en-US" sz="51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Планка дает распределение энергии по частотам и длинам волн так, что экспериментальные спектры объясняются без «разрывов» и противоречий.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Планка и основные следствия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нее выводятся закон смещения Вина и закон Стефана–Больцмана: температура определяет и положение максимума, и рост общей энергии излучения.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не в формулах, а в смысле: испускание и поглощение энергии происходят порциями — квантами, а не непрерывным потоком.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Фотоэффект как наблюдаемое явление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фотоэффекта есть красная граница: при частоте ниже пороговой электронов не выбивают никакой яркостью, а при большей частоте кинетическая энергия растет с частотой.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Фотоэффект — это вылет электронов с поверхности вещества под действием света; в опытах проще всего наблюдать его на металлах и особенно на чистых поверхностях.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объяснения фотоэффекта по Эйнштейну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Квантовая схема: что происходит с энергией фотона и как появляется кинетическая энергия электронов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hν = Aвых + mv²/2 связывает энергию фотона, работу выхода и максимальную кинетическую энергию: порог появляется автоматически.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Эйнштейн, публикация о фотоэффекте (1905).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подход к фотоэффекту показал: свет ведет себя как поток квантов, объясняя порог и зависимость энергии электронов от частоты.
</a:t>
            </a:r>
            <a:endParaRPr lang="en-US" sz="199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кинетической энергии фотоэлектронов от частоты света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зависимость Eк,max(ν) означает: при росте частоты растет энергия электронов, а не время их появления.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с осью частот задает порог, а наклон — согласуется с постоянной Планка, подтверждая квантовый характер света.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уравнению Эйнштейна hν = Aвых + Eк,max; качественные выводы подтверждаются классическими учебными экспериментами.
</a:t>
            </a:r>
            <a:endParaRPr lang="en-US" sz="5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эксперименты: Столетов и Милликен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 — опыты Столетова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Столетов изучал внешний фотоэффект и измерял фототок: он зависел от интенсивности освещения. Эти результаты показали, что число выбиваемых электронов растёт с «яркостью», но не раскрыли пороговую частоту.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1902–1903 годы — систематизация закономерностей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опытах Столетова проявилась ключевая связь между фототоком и условиями освещения. Исследования подготовили почву для дальнейшего вывода: решающим параметром является частота, а не одна только интенсивность.
</a:t>
            </a:r>
            <a:endParaRPr lang="en-US" sz="925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— подтверждение Милликеном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Милликен в серии измерений подтвердил уравнение Эйнштейна для фотоэффекта и уточнил значение постоянной Планка. Эксперимент стал строгим аргументом против классического объяснения «нагревом» электронов.
</a:t>
            </a:r>
            <a:endParaRPr lang="en-US" sz="9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Фотон как квант электромагнитного излучения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Фотон — частица света, квант электромагнитного излучения: его энергия равна E = hν, где ν — частота. Это делает перенос энергии дискретным и согласует теорию с экспериментом.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Фотонная модель объясняет не только фотоэффект, но и ряд оптических и квантовых явлений. В ней свет рассматривается как поток квантов, а энергия зависит от частоты.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 фотона выражается p = h/λ. Хотя фотон не имеет массы покоя, он переносит импульс и может передавать его веществу, например вызывая световое давление.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267" y="2047675"/>
            <a:ext cx="5138766" cy="242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и квантовая картина света: сравнение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где классические представления о непрерывной энергии расходятся с опытами, а квантовая теория объясняет наблюдаемые зависимости.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Квантовый подход последовательно согласуется с экспериментальными фактами, тогда как классическая модель порождает противоречия в области спектров и фотоэффекта.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результатам опытов и выводам Планка и Эйнштейна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8476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8751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выхода и свойства поверхности металла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 кристалл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выхода A_вых определяется химической природой вещества и энергетикой электронов в материале. Поэтому разные металлы при одинаковом свете проявляют разную «склонность» к фотоэмиссии.
</a:t>
            </a:r>
            <a:endParaRPr lang="en-US" sz="929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Окисленная, загрязнённая или покрытая плёнкой поверхность обычно увеличивает работу выхода. В результате эмиссия электронов ослабевает и фотоэффект наблюдается при более жёстком освещении.
</a:t>
            </a:r>
            <a:endParaRPr lang="en-US" sz="959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образца в опыте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A_вых чувствительна к состоянию поверхности, лабораторные результаты заметно зависят от подготовки образца. Это подчёркивает необходимость контроля условий при измерениях.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применения фотоэффекта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Фотоэлементы и автоматическое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Фотоэффект используется в фотоэлементах: свет преобразуется в электрический сигнал. Благодаря этому работают автоматические системы, реагирующие на освещённость, например уличное освещение и датчики присутствия.
</a:t>
            </a:r>
            <a:endParaRPr lang="en-US" sz="1057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 датчики в технике и быту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Фотодатчики применяются в камерах и измерителях освещённости, помогая регулировать экспозицию и яркость. Во многих устройствах это повышает точность работы за счёт быстрого отклика на свет.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Фотоэлектроника и солнечные батареи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полупроводниках свет меняет электрические характеристики материала, что лежит в основе фотоэлектроники. Солнечные батареи превращают энергию излучения в электричество, используя фотоэффект в устройствах на основе полупроводниковых структур.
</a:t>
            </a:r>
            <a:endParaRPr lang="en-US" sz="9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фотона в разных диапазонах электромагнитного спектра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частота излучения, тем больше энергия одного фотона E = hν, поэтому одни и те же «яркостные» ощущения не означают одинаковой энергии.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 общий закон: при переходе к более коротким длинам волн энергия фотона возрастает. Это помогает понимать, почему разные диапазоны по‑разному взаимодействуют с веществом.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Дидактическая диаграмма по зависимости E = hν; точные значения зависят от конкретных частот диапазонов.
</a:t>
            </a:r>
            <a:endParaRPr lang="en-US" sz="51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гипотезы Планка к современной квантовой физике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классической теории излучения → квантование энергии → фотоэффект → фотон → развитие квантовой теории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6516" y="3151554"/>
            <a:ext cx="296887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183609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183609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131922" y="1836742"/>
            <a:ext cx="339300" cy="3393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квантовой гипотезы для науки и техники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727678" y="1878575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фундамент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Квантовая гипотеза Планка изменила представление о непрерывной энергии: в микромире она передаётся дискретными порциями. Это сделало квантовую физику неизбежной частью научной картины мира.
</a:t>
            </a:r>
            <a:endParaRPr lang="en-US" sz="928" dirty="0"/>
          </a:p>
        </p:txBody>
      </p:sp>
      <p:sp>
        <p:nvSpPr>
          <p:cNvPr id="23" name="Text 3"/>
          <p:cNvSpPr txBox="1"/>
          <p:nvPr/>
        </p:nvSpPr>
        <p:spPr>
          <a:xfrm>
            <a:off x="727705" y="3193398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практических устройств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базе квантовых эффектов развились лазеры, светодиоды и фотодетекторы. Эти устройства используют управляемые переходы и преобразование энергии света в электрические сигналы.
</a:t>
            </a:r>
            <a:endParaRPr lang="en-US" sz="968" dirty="0"/>
          </a:p>
        </p:txBody>
      </p:sp>
      <p:sp>
        <p:nvSpPr>
          <p:cNvPr id="24" name="Text 4"/>
          <p:cNvSpPr txBox="1"/>
          <p:nvPr/>
        </p:nvSpPr>
        <p:spPr>
          <a:xfrm>
            <a:off x="3675990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спектров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Квантовая теория объяснила, почему атомы и молекулы излучают и поглощают избирательно, формируя спектры. Закономерности спектров перестали быть «загадкой» и стали предсказуемыми.
</a:t>
            </a:r>
            <a:endParaRPr lang="en-US" sz="948" dirty="0"/>
          </a:p>
        </p:txBody>
      </p:sp>
      <p:sp>
        <p:nvSpPr>
          <p:cNvPr id="25" name="Text 5"/>
          <p:cNvSpPr txBox="1"/>
          <p:nvPr/>
        </p:nvSpPr>
        <p:spPr>
          <a:xfrm>
            <a:off x="3675990" y="3193403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энергетика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Фотоэффект и квантовые принципы лежат в технологиях передачи информации и получения энергии. К ним относятся фотодатчики и солнечные панели, а также современные элементы средств связи.
</a:t>
            </a:r>
            <a:endParaRPr lang="en-US" sz="945" dirty="0"/>
          </a:p>
        </p:txBody>
      </p:sp>
      <p:sp>
        <p:nvSpPr>
          <p:cNvPr id="26" name="Text 6"/>
          <p:cNvSpPr txBox="1"/>
          <p:nvPr/>
        </p:nvSpPr>
        <p:spPr>
          <a:xfrm>
            <a:off x="6624303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электронов в материалах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квантовых позиций стало понятно, как электроны занимают энергетические уровни и как это влияет на проводимость. Так возникли основы физики полупроводников и связанных с ними технологий.
</a:t>
            </a:r>
            <a:endParaRPr lang="en-US" sz="9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1034" y="1318200"/>
            <a:ext cx="572193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и физический смысл величин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связывают энергию и импульс фотона с квантовым описанием света и показывают энергетический баланс при фотоэффекте.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ключевых случаях решающим фактором становится частота: она определяет энергию фотона и, через неё, порог и максимальную энергию фотоэлектронов.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квантовой теории света (Планк, Эйнштейн) и их общепринятая запись в школьном курсе
</a:t>
            </a:r>
            <a:endParaRPr lang="en-US" sz="53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Квантовая идея: почему это стало переломным моментом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Квантовая гипотеза Планка решила задачу спектра абсолютно чёрного тела и ввела дискретность энергии. Эйнштейн объяснил фотоэффект как поток фотонов с энергией и импульсом, устранив противоречия классики и открыв путь к квантовым технологиям.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2026-05-14T08:30:40Z</dcterms:created>
  <dcterms:modified xsi:type="dcterms:W3CDTF">2026-05-14T08:30:40Z</dcterms:modified>
</cp:coreProperties>
</file>