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определения важно для грамотного построения английских предложений.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понятие определений (The Attribute)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Лингвистический и культурный контекст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играют ключевую роль в английской речи, формируя точные и выразительные описания. Их правильное использование помогает успешно ориентироваться как в учебных, так и повседневных текстах.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грамматическое определение в английском?
</a:t>
            </a:r>
            <a:endParaRPr lang="en-US" sz="2461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Атрибут как признак предмета
</a:t>
            </a:r>
            <a:pPr algn="ctr" indent="0" marL="0">
              <a:lnSpc>
                <a:spcPct val="100000"/>
              </a:lnSpc>
              <a:buNone/>
            </a:pPr>
            <a:r>
              <a:rPr lang="en-US" sz="12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Атрибут указывает на качество или принадлежность предмета. Пример: в выражении «a green book» слово «green» характеризует книгу по цвету.
</a:t>
            </a:r>
            <a:endParaRPr lang="en-US" sz="1305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атрибута с существительным
</a:t>
            </a:r>
            <a:pPr algn="ctr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тесно связаны с существительным, которое они описывают, поддерживая единство смыслового целого в предложении.
</a:t>
            </a:r>
            <a:endParaRPr lang="en-US" sz="1283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которые задаёт атрибут
</a:t>
            </a:r>
            <a:pPr algn="ctr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Атрибут отвечает на вопросы what kind? which? или whose?, раскрывая детали, например, чужая машина — «my father's car».
</a:t>
            </a:r>
            <a:endParaRPr lang="en-US" sz="130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типы определений в английском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определения представлены одним словом, например, «small room» — небольшой номер.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определения образованы словосочетаниями, например, «a well-known actor» — известный актёр.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определения — это группы слов с дополнительными пояснениями, как «a student interested in literature».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определения влияет на порядок слов и на смысловую нагрузку в предложении.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особенно часто встречаются в текстах с описательным уклоном, что подчёркивает их значимость.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Learner Corpus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использования определений в англоязычных текстах
</a:t>
            </a:r>
            <a:endParaRPr lang="en-US" sz="1764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частота определений в литературе и науке свидетельствует об их роли в точности и выразительности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обычно предшествуют существительному: «a beautiful old Italian painting».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согласование определений в английском языке
</a:t>
            </a:r>
            <a:endParaRPr lang="en-US" sz="2576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русского, определения не изменяются по родам и числам, что упрощает согласование.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порядок при множестве определений: мнение, размер, возраст, форма, цвет, происхождение, материал, назначение.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определения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прилагательные, такие как «beautiful», описывают качества и свойства предмета. Они передают оценки и характеристики.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Семантические типы определений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и притяжательные определения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(например, «school» в «school textbook») указывают на связь с предметом. Притяжательные выражают принадлежность, как «my teacher's advice».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определений в английском художественном тексте
</a:t>
            </a:r>
            <a:endParaRPr lang="en-US" sz="2417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создают яркие образы, добавляя детализацию окружающей среды.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подчеркивают индивидуальные черты персонажей и способствуют развитию сюжета.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используются цепочки прилагательных: «a tall, dark, mysterious stranger».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эмоциональную насыщенность и атмосферу повествования.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959333"/>
            <a:ext cx="4821300" cy="16661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разнообразие частей речи, выполняющих функцию определения, и их роль.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и причастия играют ключевую роль в формировании определений разных типов.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определения и части речи в английском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Advanced Learner's Dictionary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Participle Clauses как распространённые определения
</a:t>
            </a:r>
            <a:endParaRPr lang="en-US" sz="2521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Причастные обороты в расширении предложения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Причастные обороты позволяют добавить детальное описание без разрыва основной мысли. Пример: «The book written by my friend» уточняет происхождение книги.
</a:t>
            </a:r>
            <a:endParaRPr lang="en-US" sz="1368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причастий в научном стиле
</a:t>
            </a:r>
            <a:pPr algn="ctr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научных и официальных текстах причастные конструкции помогают создать точные и ёмкие определения, делая высказывание более формальным и аргументированным.
</a:t>
            </a:r>
            <a:endParaRPr lang="en-US" sz="14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определений: до или после существительного
</a:t>
            </a:r>
            <a:endParaRPr lang="en-US" sz="2464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перед существительным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языке большинство определений располагается перед существительным, подчёркивая характеристику или свойство объекта: например, a new car, beautiful scenery.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после существительного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определения стоят после существительного, особенно причастные или предлоговые конструкции: the book on the table, students interested in music, что придаёт уточняющий оттенок.
</a:t>
            </a:r>
            <a:endParaRPr lang="en-US" sz="1132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Причастные обороты и предлоги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определения, выраженные причастиями и предлогами, обычно следуют за существительным, создавая расширенную характеристику без нарушения естественного порядка слов.
</a:t>
            </a:r>
            <a:endParaRPr lang="en-US" sz="11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встречается неправильный порядок прилагательных, что искажает смысл и звучание фразы. Например, an Italian old car вместо правильного an old Italian car создаёт стилистическую ошибку.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использовании определений
</a:t>
            </a:r>
            <a:endParaRPr lang="en-US" sz="2658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появляется при неправильном использовании притяжательного падежа, например, the book of my friend вместо my friend's book. И перегрузка определениями затрудняет восприятие текста и нарушает его плавность.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определения в английском предложении
</a:t>
            </a:r>
            <a:endParaRPr lang="en-US" sz="2554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и расположения определений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придают речи эмоциональную окраску, усиливая выразительность и создавая живые образы, например, breathtaking view — захватывающий вид.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Стилистические функции определений в английской речи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редких или необычных прилагательных помогает индивидуализировать стиль автора и сделать высказывание более запоминающимся и уникальным.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определений адаптируется под жанр и цель речи: от формальных до художественных текстов, что позволяет гибко управлять нюансами восприятия и акцентами в сообщении.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в научном английском стиле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 однозначность терминов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тексты подчеркивают ясность через точные определения, такие как molecular structure или synthetic material. Это минимизирует двусмысленности и улучшает понимание сложных идей.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определения в академической коммуникации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коротких определительных конструкций облегчает чтение и восприятие, например, complex analysis позволяет сосредоточиться на сути исследования без лишних слов.
</a:t>
            </a:r>
            <a:endParaRPr lang="en-US" sz="129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Distinction: Attributive vs. Predicative Adjectives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Атрибутивные прилагательные стоят перед существительным (a happy child), определяя качество объекта непосредственно перед ним.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Предикативные прилагательные располагаются после глагола-связки (The child is happy), выражая состояние или признак через сказуемое.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различие влияет на синтаксис: атрибутивные прилагательные тесно связаны с существительным, предикативные — с глагольной связкой и всей структурой предложения.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ними определяет стилистическую окраску и может менять акцент в высказывании, влияя на восприятие говорящего смысла.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разговорном английском преобладают простые и эмоционально окрашенные определения, например, cool idea или huge problem, что делает речь живой и выразительной.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деловой переписке используются нейтральные, точно информирующие определения, такие как contractual agreement или financial report, поддерживающие официальный стиль общения.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употребления определений в неформальной и деловой речи
</a:t>
            </a:r>
            <a:endParaRPr lang="en-US" sz="2414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современные тенденции употребления определений
</a:t>
            </a:r>
            <a:endParaRPr lang="en-US" sz="1977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584694"/>
            <a:ext cx="8079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количества определительных конструкций в английском связано с заимствованием лексики из французского и латинского языков в эпоху Средневековья.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69675" y="2435200"/>
            <a:ext cx="78504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XVII–XIX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новых слов и усложнение цепочек определений происходило вследствие развития науки и литературы, что повышало выразительность языка.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033149" y="3284325"/>
            <a:ext cx="75867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тенденция сокращения сложных определительных структур, усиление ясности и простоты в соответствии с массовым распространением английского языка.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357399" y="4130550"/>
            <a:ext cx="72624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речь, СМИ и молодёжная культура вносят новые определения, способствуя обновлению лексики и адаптации языка к цифровой эпохе.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в современной английской рекламе и СМИ
</a:t>
            </a:r>
            <a:endParaRPr lang="en-US" sz="2384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рекламные слоганы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Рекламные тексты используют броские определения, такие как revolutionary design, чтобы привлечь внимание и выделиться среди конкурентов, создавая эффект новизны.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Гарантированное качество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с определениями guaranteed results внушают доверие и подчеркивают конкурентные преимущества товара в медиасообщениях, усиливая мотивацию к покупке.
</a:t>
            </a:r>
            <a:endParaRPr lang="en-US" sz="121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и понятность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динамичные определения типа super-fast delivery делают послание ёмким и запоминающимся, облегчая восприятие информации потенциальными потребителями.
</a:t>
            </a:r>
            <a:endParaRPr lang="en-US" sz="122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и уместное использование определений развивает навыки выразительной речи и критического понимания текстов, способствуя успехам в обучении и эффективному межкультурному общению.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правильного употребления определений в английском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2026-05-07T22:46:23Z</dcterms:created>
  <dcterms:modified xsi:type="dcterms:W3CDTF">2026-05-07T22:46:23Z</dcterms:modified>
</cp:coreProperties>
</file>