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«Поцелуями прежде считал…»: любовь, память и тонкая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Фета о любви, памяти и ушедшем счастье
</a:t>
            </a:r>
            <a:endParaRPr lang="en-US" sz="2985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поэт мгновения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— один из главных мастеров «чистой лирики». Его стихи звучат музыкально, передают тончайшие оттенки настроения и редко рассказывают о событии подробно. В этом тексте важнее всего внутреннее переживание героя.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показана как чувство, которое не исчезает сразу: оно меняется, проходит через время и остается в памяти как дорогой след.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вспоминает счастливые мгновения, но одновременно чувствует их потерю. От этого воспоминание становится светлым и печальным сразу.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передает тихое сожаление и хрупкость отношений, когда самое дорогое уже нельзя вернуть, хотя оно по-прежнему живет в душе.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возлюбленной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взгляд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сосредоточен на собственных воспоминаниях и переживаниях. Он не рассказывает историю подробно, а словно прислушивается к тому, что осталось в душе после близости.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возлюбленной через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Возлюбленная не изображена как портрет. Ее образ возникает через нежность, расстояние и недосказанность, поэтому особенно заметны настроение и психологическая тонкость отношений.
</a:t>
            </a:r>
            <a:endParaRPr lang="en-US" sz="13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движение мысли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воспоминание о времени, когда чувства были ближе и теплее. Это начало задает мягкий, личный тон всему стихотворению.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ощущение, что отношения уже не такие, как прежде. Герой чувствует, что прежняя близость постепенно уходит.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 ближе к финалу усиливается печаль. Воспоминание уже не радует так же, потому что становится ясно: прошлое не повторится.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закрепляет мысль о невозвратности счастливых мгновений. Память сохраняет их, но вернуть утраченный момент невозможно.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держится на внутреннем переживании, а не на сюжете или внешнем действии.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смысла — память о любви; остальные мотивы усиливают ощущение перемены и тихой печали.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А. Фета «Поцелуями прежде считал…»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9" y="2012504"/>
            <a:ext cx="578757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Поцелуй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Поцелуй обозначает не просто знак любви, а меру прежней близости. Через него чувствуется тепло прошлого и одновременно его невозвратность.
</a:t>
            </a:r>
            <a:endParaRPr lang="en-US" sz="1449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помогает передать скрытое чувство без прямых объяснений. Он показывает тонкую связь между героями и делает эмоцию особенно выразительной.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стихотворении важно не меньше слов. Оно создает ощущение недосказанности, когда чувства есть, но говорить о них трудно.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выступает силой, которая меняет любовь и отделяет прошлое от настоящего. Именно оно делает воспоминание одновременно светлым и печальным.
</a:t>
            </a:r>
            <a:endParaRPr lang="en-US" sz="13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средства помогают передать нежность, память и грусть.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интимную лирику: они не рассказывают сюжет, а создают настроение и глубину переживания.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А. Фета «Поцелуями прежде считал…»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спокойно и доверительно, будто герой тихо делится тем, что для него особенно дорого. Из-за этого стихотворение воспринимается очень лично.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строится на нежности и сожалении. Светлое воспоминание не исчезает, но рядом с ним постоянно ощущается тень утраты.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в тексте не резкая и не громкая. Она мягкая, сдержанная, поэтому кажется особенно правдивой и близкой читателю.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помогает увидеть главное: сильное чувство не всегда выражается громко, иногда оно живет в тихих, почти незаметных словах.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создает впечатление плавного, почти напевного движения речи. Мягкие созвучия и ритм помогают передать не событие, а тихое воспоминание о прошлом.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 поддерживает внутреннюю сосредоточенность героя. Благодаря повторам и мелодичности чувство постепенно меняется от тепла к грусти, не теряя лирической мягкости.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переживания от воспоминания к осознанию утраты.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планы постоянно сопоставляются: прошлое и настоящее.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Фет, «Поцелуями прежде считал…»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сопоставление помогает увидеть, что чувство живёт в памяти, но не возвращает ушедшее мгновение.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резкого конфликта: переживание меняется постепенно, как тихий внутренний разговор.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мягкий спад и возвращение к спокойствию: чувство не исчезает, а перерастает в светлую печаль.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 А. А. Фета «Поцелуями прежде считал…»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поэтикой «чистой лирики»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мелодично. Ритм и интонация создают ощущение тихой песни о любви, где важнее звучание, чем подробный рассказ о событиях.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не сюжет, а одно переживание. Поэт показывает короткий, но очень важный момент, который сохраняется в памяти сильнее, чем длинная история.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говорит сдержанно и точно. Небольшое количество слов усиливает эмоциональный эффект и помогает сосредоточиться на тонких оттенках настроения, а не на внешних деталях.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Тонкость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стихотворении переданы без прямых объяснений. Читатель сам ощущает нежность, грусть и расстояние между героями, поэтому текст воспринимается особенно глубоко.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29" y="1426907"/>
            <a:ext cx="3910567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понять, как в стихотворении соединяются память о прошлом, нежность чувства и тихая утрата.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строит путь от близости к потере: каждое слово закрепляет эмоциональный смысл и усиливает тему невозвратного прошлого.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Фет, «Поцелуями прежде считал…»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Прошлое в стихотворении не выглядит далёким и холодным. Оно возвращается как живое воспоминание, которое ещё хранит тепло близости и делает чувство особенно личным.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Вместе с теплом приходит и печаль. Память сохраняет счастливое мгновение, но одновременно напоминает, что оно уже не повторится и осталось только в душе.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прошлого в стихотворении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узнаваемым как фетовский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усиливает впечатление, а точные слова позволяют передать сложное чувство без длинных объяснений.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признаками становятся музыкальность и тонкость переживания: именно они создают узнаваемый фетовский интонационный 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поэтики А. А. Фета на материале стихотворения «Поцелуями прежде считал…»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учит видеть, что поэзия передаёт не только событие, но и настроение. Это помогает внимательнее читать и замечать скрытые чувства героя.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показывает роль памяти: прошлое остаётся значимым даже после перемен. Школьник учится понимать, почему воспоминание может быть одновременно радостным и печальным.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Произведение помогает разбирать художественный язык: образные слова, повторяющиеся мотивы и мягкую интонацию. Благодаря этому легче понять, как строится лирическое произведение.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напоминает, что самые короткие мгновения могут стать самыми дорогими. Именно они особенно прочно остаются в памяти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Любовь показана как чувство, которое не исчезает сразу. Даже после перемен оно продолжает жить в сердце как светлое воспоминание.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Прошлое нельзя вернуть, но его можно сохранить внутренне. Память превращает пережитое в важную часть личного опыта.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Главная мысль текста — в ценности прожитого чувства. Фет показывает, как тихая лирика способна говорить о самом важном очень просто и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лирики Фета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Фет показывает, как память, любовь и время соединяются в одном коротком, но очень ёмком переживании. Именно в этой сдержанной глубине и звучит сила его поэзии.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2026-05-23T01:12:46Z</dcterms:created>
  <dcterms:modified xsi:type="dcterms:W3CDTF">2026-05-23T01:12:46Z</dcterms:modified>
</cp:coreProperties>
</file>