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Предлагать решения и отвечать на них: English for Grade 9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решение проблемы, предлагать его и вежливо отвечать.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 уроке английского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предлагать решения помогает в парной и групповой работе, а также в обычных школьных разговорах. В 9 классе важно уметь говорить кратко, вежливо и с объяснением причины.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предложить решение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коротко и ясно описать ситуацию, которая требует исправления. В английской речи это помогает собеседнику сразу понять, что именно не так и почему разговор вообще начался.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добавить, какой будет эффект. Например, станет тише, урок начнётся вовремя или в группе будет меньше споров. Так ответ звучит логично и убедительно для одноклассников.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говорят, что можно сделать на практике. Хорошее решение должно быть понятным и реальным: We could… Why don't we… I think we should… — такие фразы подходят для школьных ситуаций.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причину проблемы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определить, кто связан с ситуацией: один ученик, вся группа или весь класс. Это помогает не ошибиться в объяснении и выбрать решение, которое действительно подойдёт.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 сам факт проблемы: шум, опоздание, спор или неверное задание. Чёткое описание события делает ответ точнее и помогает избежать слишком общих и слабых предложений.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где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 часто показывают, почему возникла трудность. Например, проблема может появляться на перемене, во время групповой работы или в начале урока, когда правила ещё не обсуждены.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школьных проблем — неясные инструкции, плохое распределение времени, отсутствие правил и недопонимание между учениками. Если причина ясна, подобрать решение намного легче.
</a:t>
            </a:r>
            <a:endParaRPr lang="en-US" sz="14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школьную проблему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короткого и вежливого ответа на английском языке
</a:t>
            </a:r>
            <a:endParaRPr lang="en-US" sz="16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хорошего решения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решение можно выполнить в школьных условиях без лишних затрат времени и сил. Если идея слишком сложная, её трудно использовать каждый день, даже если она звучит интересно.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должно быть удобным не только для одного ученика, но и для остальных. Справедливый вариант не создаёт новую проблему и не делает кому-то заметно хуже.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сформулированы ясно, все знают, что делать. Простые инструкции снижают путаницу, экономят время и помогают быстрее начать урок или групповую работу.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решение можно проверить: станет ли меньше шума, споров или опозданий. Если изменений нет, значит, способ нужно доработать или заменить более удачным.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решения чаще всего помогают в школе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доверяют понятным и быстрым мерам, потому что их легко объяснить, принять и проверить в классе.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способов решения проблем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выбирают не наказание, а организацию и сотрудничество. Простые правила и напоминания обычно помогают быстрее всего в повседневных школьных ситуациях.
</a:t>
            </a:r>
            <a:endParaRPr lang="en-US" sz="145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школьной проблемы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и типичные способы их решения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какой вариант проще начать, кому он подходит и насколько быстро можно увидеть результат.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удачные варианты обычно простые, понятные и такие, которые можно проверить без долгой подготовки.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099" y="1317463"/>
            <a:ext cx="54637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5074" y="1317313"/>
            <a:ext cx="65565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предложения решения
</a:t>
            </a:r>
            <a:endParaRPr lang="en-US" sz="2248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could…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подходит, когда нужно мягко предложить идею без давления. Она звучит спокойно и помогает начать разговор о проблеме вежливо и просто.
</a:t>
            </a:r>
            <a:endParaRPr lang="en-US" sz="1317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don't we…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хорошо работает, если хочется предложить общий план для класса или группы. Она звучит дружелюбно и помогает вовлечь других в обсуждение.
</a:t>
            </a:r>
            <a:endParaRPr lang="en-US" sz="1317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about…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удобна для короткого предложения, особенно в парной работе. После неё обычно называют одно конкретное действие, которое легко понять и обсудить.
</a:t>
            </a:r>
            <a:endParaRPr lang="en-US" sz="1269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suggest…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хотят звучать чуть более официально и ясно. Фраза полезна для ответа на школьную проблему, если нужна точная и спокойная формулировка.
</a:t>
            </a:r>
            <a:endParaRPr lang="en-US" sz="1306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we should…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показать осторожное согласие или предложение с небольшим сомнением. Она особенно полезна, когда решение ещё надо обсудить с классом.
</a:t>
            </a:r>
            <a:endParaRPr lang="en-US" sz="1222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отвечать на предложение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признайте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короткого согласия с тем, что ситуация действительно требует решения. Фразы вроде I understand или I see the problem помогают показать уважение к собеседнику.
</a:t>
            </a:r>
            <a:endParaRPr lang="en-US" sz="1474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согласиться полностью или частично: That sounds good, I agree, That might work. Такой ответ звучит дружелюбно и помогает продолжить разговор без спора.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согласны полностью, объясните свою мысль коротко и вежливо. Фразы I see your point, but… или I'm not sure because… помогают сохранить спокойный тон.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Предложите маленькое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идея неполная, лучше не отвергать её сразу, а предложить улучшение. Так ответ остаётся полезным, а разговор ведёт к новому и более сильному решению.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решение убедительным для класса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решения сочетают ясность, справедливость и заметный результат; слишком сложные идеи обычно получают меньше поддержки.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для анализа школьных решений, 2025
</a:t>
            </a:r>
            <a:endParaRPr lang="en-US" sz="1555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и честнее идея, тем легче классу принять её и попробовать на практике без лишних споров.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 для типичных школьных ситуаций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классе становится слишком шумно, можно договориться о коротком сигнале для тишины перед началом работы. Это быстро напоминает правила и помогает всем сосредоточиться.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домашняя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задания сдаются поздно, полезны чёткий срок и короткий список шагов. Напоминание и чек-лист помогают ученикам не забывать о задании и планировать время.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групповой работы каждому ученику можно дать очередь для высказывания. Так меньше перебиваний, а идеи слышны всем, что делает обсуждение спокойнее и справедливее.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теряются тетради или папки, помогает подпись на материалах и одно общее место для хранения. Это упрощает поиск и снижает путаницу в классе.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критику идеи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вежливого и точного ответа на замечание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неудачные способы ответа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ответ помогает решить проблему, а не спорить ради победы. Вежливость и точность делают идею убедительнее.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 диалогу и обсуждению в классе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действия делают ответ спокойным, понятным и уважительным.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сработало ли решение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срок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договориться, когда именно проверять результат. Короткий срок помогает увидеть, работает ли идея на практике, а не только звучит хорошо на словах.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один понятный показатель: опоздания, шум, конфликты или порядок в классе. Так проверка становится ясной и одинаковой для всех.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 решаем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сравнивают ситуацию с прежней. Если улучшения нет, идею меняют или пробуют другой вариант, опираясь на новые наблюдения.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сильное предложение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 решения и результата: они показывают, что предложение реально помогает и даёт понятный итог.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построения аргументированного ответа, 2025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становится сильнее, когда ученик не только называет идею, но и показывает, зачем она нужна именно сейчас.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при поиске решения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 — три роли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группе один ученик называет проблему, второй предлагает варианты, а третий следит за точностью фраз. На листе появляются короткие заметки, рядом — план из нескольких шагов, который легко обсудить вместе.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 одном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сидят рядом, каждый добавляет свою мысль: кто-то вспоминает правило, кто-то предлагает пример, а кто-то ищет более вежливую формулировку. Так общий ответ становится яснее и спокойнее.
</a:t>
            </a:r>
            <a:endParaRPr lang="en-US" sz="13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перед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группа быстро просматривает список идей и выбирает самую удобную. Затем участники проверяют, хватает ли в ответе причины, решения и результата, чтобы предложение выглядело убедительно для класса.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587675"/>
            <a:ext cx="4048200" cy="553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решение проблемы шума на перемене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школьной ситуации, 2025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одна простая договорённость может улучшить поведение в коридоре.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правило и понятные зоны помогают снизить шум, избежать споров и сделать перемену удобнее для всех.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ответа на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сути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проблему простыми словами, чтобы собеседник сразу понял тему. Короткое вступление помогает не уходить в лишние детали и делает ответ более ясным.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Предлагай одно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назвать одну понятную идею, чем сразу несколько. Так легче обсудить предложение, проверить его и понять, можно ли применить его в школе.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Объясняй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одну причину с помощью because, so, but или and. Простая связка помогает сделать ответ логичным и показывает, почему решение стоит попробовать.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спорь резко и не обещай невозможное. Спокойная фраза с уважением к чужому мнению звучит убедительнее и помогает сохранить доброжелательный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решению — уверенно и вежливо
</a:t>
            </a:r>
            <a:pPr algn="ctr" indent="0" marL="0">
              <a:lnSpc>
                <a:spcPct val="100000"/>
              </a:lnSpc>
              <a:buNone/>
            </a:pPr>
            <a:r>
              <a:rPr lang="en-US" sz="31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Offering solutions and responding помогает говорить по-английски увереннее: называть проблему, предлагать реальный шаг, объяснять его и проверять результат. Это делает общение в классе спокойнее, яснее и полезнее.
</a:t>
            </a:r>
            <a:endParaRPr lang="en-US" sz="42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2026-05-31T11:44:26Z</dcterms:created>
  <dcterms:modified xsi:type="dcterms:W3CDTF">2026-05-31T11:44:26Z</dcterms:modified>
</cp:coreProperties>
</file>