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Америки: кто живёт на двух материках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— Северная и Южная Америка, где живут разные народы: языки, традиции и страны.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Америки такое разнообразное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пришли в Америку из Азии через район Берингии более 15 тысяч лет назад. Затем добавились переселения из Европы и завоз африканцев в период работорговли. В XIX–XX веках в Америку приехали миллионы мигрантов, поэтому население стало очень разным.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и Южной Америке существовали крупные цивилизации — майя, ацтеки и инки. Они строили города, создавали дороги и развивали знания о природе, а земледелие поддерживало рост населения.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Америки до прихода европейцев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колонизации на материках жили сотни коренных народов, у каждого были свои языки и обычаи. Они приспосабливались к разным природным условиям и передавали знания детям.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Северной Америке встречались навахо, чероки, сиу, кри и инуиты. Одни занимались земледелием, другие — кочевым хозяйством, а инуиты жили в суровом арктическом климате.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языки Америки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и Канаде чаще звучит английский, в Бразилии — португальский, в большинстве стран Латинской Америки — испанский.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колониальные пути сформировали языковую карту: кроме европейских языков, сохраняются и местные индейские.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карта по школьному учебному курсу (точные доли населения не приведены).
</a:t>
            </a:r>
            <a:endParaRPr lang="en-US" sz="9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Индейцы Северной Америки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знаки и чувство принадлежности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изображениях часто видно, как традиционные наряды отражают историю рода и природные условия региона. Узоры и символы могут быть связаны с мифами, семейными преданиями и праздниками. Такие детали помогают узнать, к какому народу относится человек.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резервациях и на Севере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общины индейских народов живут в резервациях или в северных районах Канады и Аляски. Климат и уклад влияют на быт: важны сезонные занятия и забота о сообществе. При этом связь с традициями сохраняется даже при изменениях в жизни.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ремёсла и устные истории сегодня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общины стараются передавать родные языки детям, чтобы сохранить память о предках. Нередко продолжают традиционные ремёсла, танцы, рисунки и устные предания. Через обучение и праздники культура становится видимой и понятной новым поколениям.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018940"/>
            <a:ext cx="4417500" cy="2527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коренные народы и их территории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жили некоторые народы и чем они традиционно занимались.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одни и те же основы жизни менялись из‑за климата: в Андах развивались террасы, в Арктике — охота и рыболовство.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урока по истории и географии (обобщение учебных сведений).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Мезоамерики и Анд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знаний у майя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создали письменность и календари. Они наблюдали за движением Солнца и Луны, что помогало планировать жизнь общества. Их достижения связаны с развитием наук и культуры.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ацтеков — Теночтитлан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Ацтеки построили крупную столицу — Теночтитлан — на месте современного Мехико. Большой город показывал силу государства и требовал организации труда, ремёсел и управления.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инков и сеть дорог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Инки создали сеть дорог длиной около 40 тысяч километров. Для учёта и передачи сведений использовали узелковое письмо кипу. Это укрепляло управление огромной территорией.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4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формировалось многообразие народов Америки
</a:t>
            </a:r>
            <a:endParaRPr lang="en-US" sz="2344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исторических изменений в составе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наследие в Америке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традиции заметны в музыке, танцах, кухне, религиозных обрядах и праздниках. Так наследие продолжает влиять на культуру: от ритмов до способов отмечать значимые события.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африканцев были насильно привезены в Америку в эпоху рабства. Их потомки сегодня живут в Бразилии, США, на Карибских островах, в Колумбии и в других странах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испанского, английского, португальского и французского языков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доминирует почти во всей Латинской Америке, а португальский — в Бразилии, тогда как английский чаще звучит в США и Канаде.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карта отражает историю колоний: европейские языки закрепились, при этом местные традиции и языки сохраняются в общинах.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языковая карта по учебным материалам (точные доли населения не указаны).
</a:t>
            </a:r>
            <a:endParaRPr lang="en-US" sz="9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825570"/>
            <a:ext cx="659700" cy="5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825183"/>
            <a:ext cx="659700" cy="5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Латиноамериканцы и смешанное население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Метисы — это потомки европейцев и коренных народов Америки. В разных странах Латинской Америки они составляют заметную долю населения и влияют на повседневные привычки, язык общения, кухню и семейные традиции.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Мулаты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Мулаты — потомки европейцев и африканцев. Их культурное наследие заметно в музыке, танцах, праздниках и особенностях одежды. Во многих регионах мулаты формировали городские и сельские сообщества.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Самбо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Самбо — потомки африканцев и коренных жителей. Этот результат смешения народов повлиял на местные ремёсла, способы приготовления еды и народные фестивали. Такие общины сохраняют элементы культуры предков.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8422" y="1931425"/>
            <a:ext cx="3674856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 их население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этнические и культурные группы чаще всего выделяют в школьных обзорах по крупнейшим странам Америки и как они связаны с историей расселения.
</a:t>
            </a:r>
            <a:endParaRPr lang="en-US" sz="1345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странах заметна связь населения с историческими переселениями и колониальным прошлым, а различия — в том, какие группы представлены особенно широко и в каких регионах.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формулировки, основанные на материалах переписей и справочных данных (без указания точных долей).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народов Америки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стран Америки главным вероисповеданием остаётся христианство. Влияние церкви проявляется в праздниках, семейных традициях и культурных обычаях, которые передаются из поколения в поколение.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коренных народов сохраняются традиционные верования. Они часто связаны с природой, духами предков и священными местами, где люди проводят обряды и поддерживают память о своей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Латинской Америке особенно распространён католицизм. В США и Канаде заметное место занимают разные протестантские церкви, поэтому религиозная жизнь там разнообразна и нередко связана с местными общинами.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праздники и повседневная культура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народов Америки включает карнавалы, народные танцы, национальные костюмы, орнаменты, маски, музыку и ткачество. Часто эти элементы связаны с сезонными праздниками и историческими легендами общин.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Карнавалы, танцы и ремёсла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Показательные примеры — карнавал в Рио-де-Жанейро, праздники народов майя и индейские тотемные столбы на северо-западе Северной Америки. Такие символы помогают понять, как прошлое влияет на современную культуру.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разных регионов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Америки и рост населения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не только с переездом из деревень, но и с развитием промышленности, торговли, транспорта и сферы услуг, где создаётся больше рабочих мест.
</a:t>
            </a:r>
            <a:endParaRPr lang="en-US" sz="140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города притягивают население сильнее всего: они становятся центрами экономики и образования, а также «узлами» культурного обмена.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сравнительные индексы для визуализации (без указания точных чисел населения), так как в задании не приведены исходные значения.
</a:t>
            </a:r>
            <a:endParaRPr lang="en-US" sz="9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коренных народов сегодня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коренные общины сталкиваются с потерей земель и ухудшением условий жизни. Из‑за этого растут бедность и неуверенность в будущем, особенно там, где традиционное хозяйство трудно поддерживать.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ощущаются трудности с доступом к школам и медицинской помощи. Когда образовательных программ и врачей не хватает, людям сложнее сохранять язык и одновременно получать современные навыки для работы.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исчезновение родных языков. Язык может уходить из повседневности, если в общинах меньше возможностей учить детей и использовать язык в официальных ситуациях.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районах сохраняются конфликты из‑за природных ресурсов и использования территорий. При этом в разных странах действуют программы, защищающие права коренных народов и поддерживающие их культуру.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сохраняются языки и традиции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поэтапные меры передачи культурного наследия в семьях, школах и общественных институтах.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Америки в музыке, спорте и искусстве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важное место занимают бейсбол, баскетбол и футбол. В искусстве заметны индейские орнаменты, африканские ритмы, латиноамериканские танцы и народные костюмы, которые отражают характер региона.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народов Америки включает ритмы самбы, сальсы, регги, джаза и блюза. Эти стили связаны с историей разных сообществ и часто звучат на праздниках, где люди собираются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народы Америки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история и обмен опытом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Америки объединяет общая история переселений, соседство культур и постоянный обмен традициями. В результате вместе развиваются языки, кухня и праздники, где слышны «следы» разных народов.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 общем уважении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континенте живут люди с разной внешностью, говорят на разных языках и исповедуют разные религии. При этом почти везде ценятся семья и уважение к истории, а также способность жить рядом.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повседневной жизни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общие ценности проявляются ежедневно: труд помогает семье обеспечивать себя, а уважение к старшим сохраняет связь поколений. Желание сохранить корни поддерживает интерес к ремёслам и обычаям предков.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— континент большого культурного разнообразия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Америки составляют коренные народы, потомки европейцев, африканцев и переселенцев из других частей света. Переселения и смешение народов создают многообразие языков, традиций и образа жизни, делая континент уникальным.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2026-05-13T00:28:59Z</dcterms:created>
  <dcterms:modified xsi:type="dcterms:W3CDTF">2026-05-13T00:28:59Z</dcterms:modified>
</cp:coreProperties>
</file>