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использует живые системы для создания инновационных продуктов и услуг в разных сферах.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биотехнологии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биотехнологий: от древности до современности
</a:t>
            </a:r>
            <a:endParaRPr lang="en-US" sz="21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развивалась от простых методов ферментации до современных достижений генной инженерии и синтетической биологии, влияя на медицину, сельское хозяйство и экологию.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биотехнологии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объединяет биологические и технические науки для создания продуктов и решений на основе живых организмов и их компонентов.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применяет методы молекулярной биологии, химии и инженерии для промышленного производства пищевых и медицинских препаратов.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биосинтез инсулина, ферментацию для пищевых добавок и очистку воды с помощью микроорганизмов.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биотехнологии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Агробиотехнологии создают генетически модифицированные растения с увеличенной урожайностью и устойчивостью. Медицина использует биотехнологии для производства вакцин и лекарств.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технологии помогают эффективно очищать загрязнения, а промышленность внедряет биокатализаторы и биоэнергетику для снижения негативного воздействия.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962579"/>
            <a:ext cx="4873500" cy="14907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традиционных и биотехнологических методов
</a:t>
            </a:r>
            <a:endParaRPr lang="en-US" sz="233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различия между классическими и современными методами производства и селекции.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обеспечивают более точные, быстрые и экологически чистые процессы по сравнению с традиционными методами.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«Наука и жизнь», 2023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в биотехнологии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редактирования генома, включая CRISPR/Cas9, позволяют изменять ДНК с беспрецедентной точностью и скоростью.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новые сорта растений и животные породы с улучшенными свойствами, такими как устойчивость к стрессам и болезням.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лекарств основана на генно-модифицированных организмах, повышая эффективность и безопасность терапии.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включают ускорение селекции и расширение возможностей биотехнологий в разных отраслях.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в биофармацевтике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Прорыв в производстве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Генно-модифицированные клетки обеспечивают массовое производство жизненно важных белковых препаратов, помогая людям с диабетом и другими заболеваниями.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Моноклональные антитела и точечная терапия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моноклональных антител позволяет целенаправленно атаковать патогены и раковые клетки, улучшая прогноз пациентов.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рынка биофармацевтики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2000-х рынок быстро расширяется, стимулируя инновации и разработку новых биологических препаратов для лечения различных болезней.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мирового рынка биотехнологий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вложений обеспечило ускоренное развитие технологий и расширение сферы применения биотехнологий.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рынок отражает высокую востребованность биотехнологий и увеличение инвестиций в инновационные проекты.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международной биотехнологической ассоциации, 2023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702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0869" y="1845400"/>
            <a:ext cx="170363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применения биотехнологии в сельском хозяйстве
</a:t>
            </a:r>
            <a:endParaRPr lang="en-US" sz="2106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растения с устойчивостью к вредителям и засухе, что снижает необходимость в пестицидах и улучшает урожайность.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заболеваниям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Внедряются культуры, способные противостоять грибковым и вирусным инфекциям, обеспечивая стабильность производства.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климатическим изменениям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культуры, устойчивые к экстремальным погодным условиям, поддерживая продовольственную безопасность.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производства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Биореакторы с бактериями и грибками позволяют масштабировать производство, примером является массовое изготовление пенициллина с 1940-х годов.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используются для массового производства антибиотиков, витаминов и аминокислот, обеспечивая высокую эффективность и качество продукции.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промышленной ферментации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технологические стандарты биотехнологических производств, 2023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биотехнологии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бактерий, способных расщеплять органические и неорганические загрязнители для эффективной очистки сточных вод, значительно снижает нагрузку на окружающую среду.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биогазовых установок позволяет перерабатывать органические отходы в энергию, сокращая выбросы парниковых газов и создавая возобновляемые источники топлива.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Биоремедиация почв с тяжелыми металлами и нефтью основана на применении специализированных микроорганизмов и растений, восстанавливающих поврежденные экосистемы.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 способствуют экологической безопасности, уменьшая загрязнение и восстанавливая природные ресурсы без использования агрессивных химикатов.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и стволовые технологии в биотехнологии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тканей с применением стволовых клеток
</a:t>
            </a:r>
            <a:pPr algn="ctr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 активно применяются для восстановления поврежденных органов и тканей, что открывает перспективы терапий при ожогах, травмах и генетических патологиях. Их способность к дифференцировке позволяет вырастить необходимые типы клеток для трансплантации.
</a:t>
            </a:r>
            <a:endParaRPr lang="en-US" sz="103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мясо: альтернатива традиционному животноводству
</a:t>
            </a:r>
            <a:pPr algn="ctr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культивации клеток позволяют получать мясо без выращивания животных, что снижает экологическую нагрузку и риски заболеваний. Этот инновационный подход способствует устойчивому продовольственному развитию и смягчению этических дилемм.
</a:t>
            </a:r>
            <a:endParaRPr lang="en-US" sz="10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синтетической биологии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генетических конструкций помогает создавать микроорганизмы с заданными функциями для производства биотоплива, лекарств и биополимеров, расширяя возможности традиционной биотехнологии.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 технологий синтеза ДНК с 2017 года сильно снизило стоимость и ускорило создание биологических систем, стимулируя стартапы в области биоинженерии.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направлена на создание эффективных экологичных процессов, замещающих традиционные химические реакции и открывающих новые пути промышленного производства.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биоинформатики в современной биотехнологии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вычислительных алгоритмов и баз данных позволяет анализировать огромные объемы геномных данных, ускоряя понимание биологических процессов и развитие новых методов диагностики.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открыла путь к персонализированной медицине, адаптируя лечение на основе индивидуальных генетических особенностей пациента.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искусственного интеллекта и машинного обучения помогает обнаружить потенциальные лекарственные соединения, сокращая время и затраты на разработку медикаментов.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технологии обеспечивают интеграцию биологических данных и вычислительных методов, что способствует ускоренному развитию инноваций в биотехнологии.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страны в биотехнологии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Китай доминируют на рынке, активно инвестируя в разработку и коммерциализацию инноваций. Европа занимает третье место с масштабными государственными программами.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подчеркивает геополитическую значимость биотехнологий и необходимость международного сотрудничества для обеспечения устойчивого развития.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Аналитический отчет Frost &amp; Sullivan, 2023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и вызовы биотехнологической отрасли
</a:t>
            </a:r>
            <a:endParaRPr lang="en-US" sz="2139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безопасности ГМО и применение клонирования вызывают дискуссии, требующие баланса между научным прогрессом и моральными нормами общества.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Правовое регулирование существенно варьируется по странам, что осложняет проведение исследований и коммерциализацию инноваций на глобальном рынке.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биобезопасности и неравномерный доступ к технологиям делают необходимым повышение контроля и обеспечение справедливого распределения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биотехнологий в устойчивое развитие общества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биотоплива снижает зависимость от ископаемых ресурсов и уменьшает выбросы парниковых газов, поддерживая экологическую устойчивость.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усовершенствованные сельскохозяйственные культуры повышают продовольственную безопасность, адаптируясь к климатическим изменениям и росту населения.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лечения инфекционных и наследственных заболеваний улучшают качество жизни, способствуя здоровью и долголетию населения.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355119"/>
            <a:ext cx="9144000" cy="2786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персонализированной медицины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методы редактирования генома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CRISPR и других технологий позволяет создавать персонализированные терапии, значительно повышая эффективность лечения редких и сложных заболеваний. Это направление развивается стремительно, открывая новые возможности в медицине.
</a:t>
            </a:r>
            <a:endParaRPr lang="en-US" sz="1063" dirty="0"/>
          </a:p>
        </p:txBody>
      </p:sp>
      <p:sp>
        <p:nvSpPr>
          <p:cNvPr id="8" name="Text 3"/>
          <p:cNvSpPr txBox="1"/>
          <p:nvPr/>
        </p:nvSpPr>
        <p:spPr>
          <a:xfrm>
            <a:off x="50991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инициативы в биотехнологии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формирования будущих специалистов развиваются олимпиады, кружки и проектные занятия, стимулирующие интерес школьников к биотехнологиям и интеграции IT с биологией, что обеспечит приток новых талантов.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— ключ к инновационному будущему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преобразуют промышленность, медицину и сельское хозяйство, обеспечивая устойчивое развитие. Образование и поддержка молодых специалистов критически важны для дальнейшего прогресса отрасли и общества в целом.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2026-05-10T02:30:00Z</dcterms:created>
  <dcterms:modified xsi:type="dcterms:W3CDTF">2026-05-10T02:30:00Z</dcterms:modified>
</cp:coreProperties>
</file>