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произношения звуков речи: зачем они нужны в русском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делает речь понятной, точной и выразительной.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5 классе: произношение в учебе и общении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речь нужна не только в разговоре, но и на уроках, при чтении, письме и пересказе. Орфоэпия помогает говорить ясно, правильно ставить ударение и различать похожие звуки.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орфоэпическая норма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Орфоэпическая норма — это общепринятый образец правильного звучания слов. Она помогает всем говорящим понимать речь одинаково и без лишних трудностей.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норму входят произношение гласных и согласных, постановка ударения, а также паузы и интонация. Эти элементы делают устную речь точной и естественной.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нормы соблюдаются, слушателю легче воспринимать сказанное. Речь звучит аккуратно, уверенно и подходит для учебы, чтения вслух и выступлений.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 речи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и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возникает, когда воздух выходит из легких. Если голосовые связки работают, появляется звонкий звук; если нет — глухой. От силы выдоха зависит звучание.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губы, зубы и нёбо направляют воздушную струю и формируют нужный звук. Поэтому один и тот же звук можно произнести по-разному, если изменить положение органов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правильный звук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движение органов речи и слуховой контроль помогают закрепить правильное произношение.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звуков русского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звуков и помогает быстро увидеть их различия по звучанию и примерам слов.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звуков различаются по звучанию и роли в слове; особенно важно учитывать согласные и их твёрдость или мягкость.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орфоэпии и фонетике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произносятся гласные звуки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с голосом и без сильной преграды для воздуха. Благодаря этому они звучат плавно и ясно, особенно в ударном слоге.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гласные звучат слабее и короче, поэтому их часто труднее расслышать. Это особенно заметно в словах с о и 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ударными и безударными гласными помогает узнавать слова на слух. Чем точнее слышится гласный, тем легче понять слово и его смысл.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твердые, мягкие, звонкие, глухие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различаются по твердости и мягкости: это зависит от положения языка и соседних звуков. Такое различие помогает точнее произносить и различать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звонкости согласные бывают звонкими и глухими. Звонкие звучат с голосом, а глухие — без него; в русском языке есть парные согласные б-п, в-ф, г-к, д-т, ж-ш, з-с.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чаще всего вызывают трудности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заметны в словах, где звук стоит рядом с другими согласными или меняет привычное звучание.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р, ш и ж; работа над ними особенно полезна для чёткого чтения и устных ответов.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трудностей произношения у школьников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произношении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заменяют один звук другим: р на л, ш на с, ж на з. Из-за этого слово звучит иначе и может стать менее понятным.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трудный звук просто пропадает в середине слова, особенно если речь произносится быстро. Тогда слово теряет чёткость и звучит небрежно.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слабая артикуляция, когда звук получается смазанным. У младших подростков также нередко смешиваются твёрдые и мягкие согласные.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неправильное произношение повторяется долго, оно становится привычкой. Поэтому важно замечать ошибки вовремя и исправлять их в речи.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 в звуковой речи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могут быть слабая подвижность языка и губ, привычка подражать чужой неправильной речи, а также особенности прикуса или строения речевого аппарата, которые мешают точной артикуляции.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темпе, волнении и невнимании к звучанию слова ошибки становятся заметнее: звуки пропускаются, смягчаются или заменяются, а речь теряет четкость и выразительность.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речевой слух еще недостаточно развит: ученик не замечает разницы между похожими звуками и не может точно сравнить свое произношение с образцом.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четкая дикция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дикция — это такое произношение, при котором каждый звук слышится ясно, а слово легко распознается на слух. При этом сохраняются ударение, паузы и естественный темп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дикция делает речь понятной и аккуратной: слова не сливаются, окончания не теряются, а фразы звучат уверенно. Это особенно важно, когда нужно читать вслух или отвечать у доски.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произношения шаг за шагом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ученик может услышать ошибку, сравнить ее с образцом и закрепить правильный вариант в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которым нужно особое внимание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звуки, которые чаще других требуют тренировки. Для каждого указан главный признак произношения и пример слова, где он хорошо слышен.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звуки чаще всего требуют точной работы языка и воздушной струи, поэтому их полезно тренировать отдельно и в словах.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орфоэпии и артикуляции.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в школьной и разговорной речи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речи произношение должно быть особенно отчетливым: от него зависит, насколько понятно звучит ответ, объяснение правила или пересказ текста перед классом.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нужно сохранять ударение, паузы и ясные окончания слов. Тогда смысл текста воспринимается легче, а чтение звучит увереннее и выразительнее.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общении темп может быть свободнее, но произносительные нормы остаются обязательными. Быстрая речь не должна приводить к пропускам звуков или неверному ударению.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важно не только на уроках русского языка. Оно помогает ясно говорить на всех предметах, в группе и в повседневных разговорах с одноклассниками.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произношение влияет на понимание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неточность может изменить восприятие слова на слух, особенно если рядом стоят похожие по звучанию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замен и пропусков, тем ниже понятность речи; согласные особенно важны для различения близких по звучанию слов.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произношения; иллюстративные данные для сравнения уровней понятности.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 правильного произношения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медленно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берет короткий текст и читает его вслух без спешки, стараясь произносить каждый звук отчетливо. Сначала внимание сосредоточено на трудных словах, затем темп постепенно становится естественным. Такая работа помогает услышать собственные ошибки.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Тренируем язык и губы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 для артикуляции учат язык и губы двигаться точнее. Например, можно улыбаться, округлять губы, поднимать язык к нёбу и удерживать позы несколько секунд. Эти движения полезны перед чтением и скороговорками.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со скороговорками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помогают отрабатывать сложные сочетания звуков, если произносить их сначала медленно, а потом чуть быстрее. Важно не торопиться раньше времени: точность важнее скорости. Так закрепляется правильный звук в речи и в памяти.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трудными звуками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слова, в которых особенно важно не ошибиться в одном звуке. Они помогают понять, как точная артикуляция влияет на смысл и узнаваемость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звуки чаще всего связаны с точной работой языка и воздушной струи; одна неточность может сделать слово менее узнаваемым.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звуков речи и артикуляции.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соблюдать нормы произношения сегодня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четкое произношение помогает отвечать уверенно и понятно. Учитель и одноклассники легче понимают мысль, когда слова звучат ясно и без лишних замен.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произносительной нормы связано с общей культурой речи. Человек, который говорит аккуратно, показывает уважение к собеседнику и внимательность к слову.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правильное произношение делает текст живым и точным. Слышны ударения, паузы и интонация, поэтому смысл воспринимается легче и быстрее.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правильного произношения нужен не только на русском языке. Он помогает на истории, биологии, математике и в любых устных ответах, где важна ясность.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делает речь понятной и красивой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произношения помогают говорить так, чтобы собеседник сразу понимал смысл слов. Чем точнее звуки, ударение и дикция, тем увереннее звучит речь школьника в классе и в общении.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2026-05-22T07:04:24Z</dcterms:created>
  <dcterms:modified xsi:type="dcterms:W3CDTF">2026-05-22T07:04:24Z</dcterms:modified>
</cp:coreProperties>
</file>