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Планируем поездку, сравниваем варианты, говорим о каникулах и пишем открытку.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посвящён этот раздел по немецкому языку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опирается на личный опыт школьника: поездки, отдых, семья, погода и впечатления. Сначала учимся выбирать и планировать, затем — объяснять решение, рассказывать о событии и оформлять короткое сообщение в открытке.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 поездки в немецком языке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525" y="1631725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706155"/>
            <a:ext cx="316800" cy="253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711800"/>
            <a:ext cx="316800" cy="281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вопросы для планирования поездки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 когда?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Wohin? и Wann? помогают сразу назвать направление и время поездки. С ними легко сказать, куда вы едете и когда начинается отдых.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какой срок?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lange? нужен, чтобы уточнить длительность поездки. Это позволяет кратко сообщить, на один день, на неделю или на всё лето вы уезжаете.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кем ехать?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Mit wem? помогает назвать спутников: с семьёй, с друзьями или с классом. Так ответ становится личным и понятным даже в короткой фразе.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добираться?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Womit? связан с транспортом: поездом, автобусом, самолётом или машиной. Эти слова позволяют быстро описать дорогу без длинного объяснения.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жить и что брать?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Hotel, Jugendherberge, Zelt, Fahrkarte, Gepäck и Sehenswürdigkeiten помогают описать жильё, вещи и место отдыха. Так можно составить простое, но точное сообщение о поездке.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отдыхать: сравнение популярных вариантов
</a:t>
            </a:r>
            <a:endParaRPr lang="en-US" sz="295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места отдыха и почему выбор бывает разным.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отдых подходит не всем: решение зависит от интересов, бюджета, погоды и длительности поездки.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помогают не только выбрать место, но и объяснить свой выбор коротко и понятно.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обычно стоят стоимость и интересные занятия, поэтому предпочтения у школьников и семей часто различаются.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аргументы важны при выборе отдыха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принимают решение о поездке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выбора маршрута, срока, условий и итогового плана.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выразить мнение, удобно использовать модели Ich finde..., weil... и Ich möchte..., потому что.... Они помогают коротко объяснить, почему один вариант отдыха кажется лучше и подходит именно вам.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плюсов и минусов подходят формулы Der Vorteil ist... и Der Nachteil ist.... С ними легко назвать сильную и слабую сторону поездки без длинных предложений.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строится с помощью слов besser, billiger, näher, größer, ruhiger и interessanter. Они делают ответ точнее, когда нужно сопоставить два места отдыха или два способа добраться.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особенно полезны в паре и в мини-диалоге. Они позволяют не только сказать выбор, но и сразу его обосновать простыми словами.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аргументов и сравнения вариантов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каникулах часто говорят о плавании, прогулках, поездках на велосипеде и встречах с друзьями. Такие действия легко описать короткими фразами, потому что они знакомы почти каждому школьнику.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читать, ходить в музей, путешествовать или просто проводить время с семьёй. Для изображения подходят чемодан, карта, пляж, горы, велосипед и календарь, потому что они сразу создают летнее настроение.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можно заниматься на каникулах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будущих планах на немецком языке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morgen, nächste Woche и im Sommer сразу показывают, когда произойдёт действие. Они помогают сделать план конкретным и понятным.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Präsens можно сказать Ich fahre, Wir besuchen или Ich gehe. В теме планов это звучит как намерение или договорённость о будущем.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möchte... помогает мягко выразить желание. Так легче рассказать, что вы хотите делать в каникулы, даже если план ещё не окончательный.
</a:t>
            </a:r>
            <a:endParaRPr lang="en-US" sz="1693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свободное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 den Ferien и bald связывают действие с каникулами. Они помогают коротко и ясно сообщить о запланированной поездке или занятии.
</a:t>
            </a:r>
            <a:endParaRPr lang="en-US" sz="1672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 прошедшее время в теме каникул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одно и то же действие выглядит в настоящем и прошедшем времени.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 строится из вспомогательного глагола и Partizip II; для движения и изменения состояния часто используется sein, для многих других действий — haben.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помогают быстро строить короткий рассказ о поездке, экскурсии или лагере без сложных грамматических конструкций.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простого рассказа составляют несколько очень частотных глаголов: они покрывают движение, действия и результаты событий.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«Путешествие, каникулы и прошлое»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чаще всего нужны для рассказа о прошлом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 действие и участников: wir sind gefahren, ich habe gespielt, wir haben besucht. Важно использовать подходящую форму Perfekt и не перегружать предложение лишними словами.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добавь короткий результат или впечатление: es war schön, das Wetter war gut, es hat Spaß gemacht. Для связности подойдут zuerst, dann, danach, am Ende.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укажи, когда и где всё произошло: gestern, am Montag, im Urlaub, am Strand. Это сразу задаёт рамку рассказа и помогает слушателю понять событие.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короткий рассказ о прошедшем событии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оформить Ferienpostkarte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элементов личной открытки на немецком языке для 6 класса.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пляжного курорта часто пишут о солнце, купании и тёплой воде. Ребёнок может сообщить, что каждый день ходит к морю, играет на песке и ест мороженое. Такой текст легко дополнить коротким приветствием для семьи.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моря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горной открытке обычно описывают прогулки, свежий воздух и красивые виды. Можно написать, что утром была экскурсия, днём — поход, а вечером все отдыхали в гостинице. Несколько простых фраз уже создают ясную картину поездки.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 из гор
</a:t>
            </a:r>
            <a:endParaRPr lang="en-US" sz="2000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из лагеря часто рассказывает о новых друзьях, играх и совместных занятиях. Автор может упомянуть спортивные соревнования, вечер у костра и хорошее настроение. Такой текст показывает не только место, но и впечатления от отдыха.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лагерь
</a:t>
            </a:r>
            <a:endParaRPr lang="en-US" sz="2000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каникулы проходят в городе, в открытке обычно пишут о музеях, прогулках и экскурсиях. Можно добавить, что погода была хорошая, а дорога не заняла много времени. Короткое сообщение остаётся личным и понятным адресату.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каникулы
</a:t>
            </a:r>
            <a:endParaRPr lang="en-US" sz="2000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написать в Ferienpostkarte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«Ferienpostkarte»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 открытки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формулы помогают быстро начать, описать отдых и завершить личное сообщение без лишних ошибок.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частях открытки важнее всего краткость: одна готовая фраза может заменить длинное объяснение и сделать текст 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вспомогательный глагол haben или sein, а также путают порядок слов. Из-за этого фраза звучит неестественно, хотя знакомые слова выбраны правильно.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открытке часто ошибаются в дате, месте и подписи или делают предложения слишком длинными. Проверка конца текста помогает сделать сообщение понятным, аккуратным и завершённым.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смешивать Präsens и Perfekt в одном коротком сообщении. Лучше заранее решить, рассказываешь ли ты о планах или уже о случившемся событии.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этой теме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задания опираются на одну и ту же лексику: поездки, время, погоду, отдых и личные впечатления.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развивает и устную, и письменную речь, а сильнее всего связывает их рассказ о прошлом и короткое сообщение в открытке.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учебного раздела «Путешествие, каникулы и прошлое»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задания этой темы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7806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53008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о поездке и каникулах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часто объясняет, почему выбран именно этот отдых. Ученики могут сказать, что там тепло, солнечно или дождливо, и сразу связать ответ с впечатлениями.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погода?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занятиях показывает, чем наполнены каникулы. Подходят простые ответы о купании, прогулках, экскурсиях, играх и встречах с друзьями.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делаете вместе?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даты делает план понятным. Здесь удобно использовать слова morgen, im Sommer, nächste Woche и говорить о том, что уже запланировано.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поездка?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легко назвать одним словом: поезд, автобус, машина или самолёт. Такой ответ помогает быстро продолжить диалог и перейти к другим деталям поездки.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добираетесь?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направлении помогает начать разговор без сложных фраз. Ответ обычно короткий: с семьёй, к морю, в город или к родственникам.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едете?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назвать, куда и когда он едет, сравнить два варианта отдыха и объяснить выбор двумя простыми аргументами. Это делает ответ коротким, но содержательным.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умеет рассказать о прошедшем дне в правильной последовательности: когда это было, что произошло и как он это оценивает. Для этого нужны базовые глаголы и связки.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важное умение — написать Ferienpostkarte. В ней ученик кратко сообщает место, погоду, занятия и впечатления, соблюдая понятную структуру и вежливое завершение.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умения по теме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говорить о планах, сравнивать варианты отдыха, рассказывать о событиях и писать короткую открытку. Простые, точные фразы делают немецкую речь понятной и уверенной.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темы «путешествие, каникулы и прошлое»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2026-05-25T01:59:08Z</dcterms:created>
  <dcterms:modified xsi:type="dcterms:W3CDTF">2026-05-25T01:59:08Z</dcterms:modified>
</cp:coreProperties>
</file>