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анализ зрительной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мы видим мир и что стоит за зрительными образами.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зрения в повседневной 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обеспечивает около 80% восприятия окружающего мира. Оно помогает учиться, ориентироваться и общаться. Биология глаза и мозга раскрывает процессы, лежащие в основе восприятия и понимания визуальной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превращается в изображение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через глаз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сквозь роговицу и хрусталик, где преломляется и фокусируется на сетчатке. Эта точная настройка необходима для чёткого восприятия деталей окружающего мира.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фоторецепторов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фоторецепторы, преобразующие свет в электрические импульсы. Это первый шаг в передаче визуальной информации в центральную нервную систему.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в мозг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зрительному нерву импульсы поступают в затылочную долю мозга, где происходит сборка и интерпретация образов, что позволяет нам осознанно видеть объекты.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сетчатки: палочки и колбочки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стражи сумеречного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отвечают за восприятие света при слабом освещении и различение светло-тёмных оттенков. Их около 120 миллионов, что обеспечивает высокую чувствительность в темноте.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распознаватели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работают при дневном свете и отвечают за восприятие цвета и деталей. Их количество значительно меньше, около 6 миллионов, но они играют ключевую роль в цветном зрении.
</a:t>
            </a:r>
            <a:endParaRPr lang="en-US" sz="108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данных к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сигналы палочек и колбочек соединяются и передаются через зрительный нерв в мозг, где происходит сложный процесс формирования визуального образа.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зрительной обработки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информации от глаза к восприятию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и глубина восприятия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позволяет видеть одним взглядом двумя глазами, создавая перекрывающиеся поля зрения. Это обеспечивает объёмное восприятие и помогает оценивать расстояния на глаз.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способности мы быстро реагируем на изменения в пространстве, точно определяем положение объектов и оцениваем их форму с учётом глубины в окружающей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способности мы быстро реагируем на изменения в пространстве, точно определяем положение объектов и оцениваем их форму с учётом глубины в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качество зрения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Освещение и контраст: при ярком свете и высокой разнице между объектом и фоном видимость повышается, позволяя лучше различать детали.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Биологические особенности: острота зрения, восприятие цвета и опыт наблюдателя напрямую влияют на точность и быстроту обработки визуальной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внимания в зрительном восприятии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значимых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сосредоточиться на важных объектах, таких как лица или дорожные знаки, исключая второстепенные детали. Это облегчает восприятие в сложных сценах.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обработки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обрабатываемой мозгом информации ограничен, поэтому несущественные элементы могут быть проигнорированы, чтобы избежать перегрузки и улучшить качество восприятия.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частей в единое зрительное целое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визуальных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собирает данные о форме, цвете и расположении из разных частей сетчатки. Это позволяет создавать у нас ощущение цельного и понятного изображения окружающего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зрительных образов связана с памятью: знакомые лица и объекты быстро идентифицируются благодаря сопоставлению с ранее сохранёнными образцами в сознании.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и объёмное зрение в природе и технике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– это слаженное движение глаз к фокусировке на одном объекте, которое помогает определять расстояние и глубину пропорционально.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Фотоаппараты используют схожий принцип, регулируя расстояние между линзами. Так же, как и человеческий мозг, техника формирует трёхмерное восприятие из двух немного разных изображений.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Фотоаппараты используют схожий принцип, регулируя расстояние между линзами. Так же, как и человеческий мозг, техника формирует трёхмерное восприятие из двух немного разных изображений.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иллюзии: ошибки восприятия и их примеры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иллюзии возникают, когда мозг неправильно интерпретирует полученную информацию. Например, иллюзия Каницы создаёт ощущение контуров, которых на самом деле нет, вводя нас в заблуждение.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Геринга демонстрирует, как прямые линии кажутся искривлёнными из-за фоновых узоров. Такие иллюзии показывают, что мозг использует опыт для обработки изображений, что иногда приводит к ошибкам.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память и узнавание объектов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зрительной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память помогает сохранять визуальные образы и быстро узнавать знакомые предметы. Например, узнавание лиц происходит благодаря эффективной работе этой 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и особенности у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Мнемотехнические приёмы используют ассоциации для улучшения запоминания. Исследования показывают, что дети способны восстановить до 90% недавно увиденной информации после краткого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восприятие: механизмы и нарушения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воспринимается благодаря трём типам колбочек, чувствительных к красному, зелёному и синему свету. Их комбинации позволяют видеть широкий спектр оттенков и различать цвета.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нарушения, такие как дальтонизм, влияют на способность различать некоторые цвета. Это происходит из-за отсутствия или неправильной работы одного из типов колбочек.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нарушения, такие как дальтонизм, влияют на способность различать некоторые цвета. Это происходит из-за отсутствия или неправильной работы одного из типов колбочек.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компьютерного зрения в разных сферах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распознавание лиц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безопасности используют компьютерное зрение для распознавания лиц и обнаружения подозрительных объектов. Такие технологии помогают предотвратить преступления и повысить контроль доступа.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автомобилестроении компьютерное зрение применяется для автономного вождения. Медицинские приложения анализируют снимки для диагностики заболеваний, повышая точность и скорость врачебных заключений.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текста: зрительный аспект чтения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включает распознавание букв и слов как целых образов. Мозг обрабатывает последовательности символов, связывая их смыслы для понимания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написании или шрифте усложняют восприятие и могут снизить скорость чтения. Навыки быстрого чтения развиваются за счёт умения схватывать целые слова и фразы мгновенно.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данных через информационные графики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Столбчатые диаграммы: отслеживание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Столбчатые диаграммы наглядно показывают рост или снижение показателей по годам. Это помогает быстро оценить динамику, например, объёмы продаж или рост населения.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диаграммы: структура и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 демонстрируют распределение целого на части. Например, они помогают понять, как семья распределяет расходы между продуктами, жильём и досугом.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для систематизации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облегчают сравнение и анализ больших массивов данных. Их часто используют для отображения характеристик и результатов исследований, упрощая восприятие числовой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Реклама: особенности привлечения внимания через визуализацию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 крупные шрифты — основные инструменты в рекламе для привлечения внимания. Они выделяют ключевые идеи и вызывают эмоциональную реакцию у зрителя.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 и логотипы помогают быстро распознать бренд. Например, билборды с известными символами используют ассоциации для усиления эффекта восприятия.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 и логотипы помогают быстро распознать бренд. Например, билборды с известными символами используют ассоциации для усиления эффекта восприятия.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тренировка зрительных навыков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 развитие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стимулируют зрительный анализ, тренируя реакцию и умение быстро отслеживать объекты в динамике. Это положительно влияет на способность обрабатывать визуальную информацию.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специальные упражнения развивают концентрацию и точность восприятия. Регулярная практика улучшает способности быстро замечать детали и принимать решения на основе визуального восприятия.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зрительного восприятия у животных и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острота зрения у орлов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обладают невероятной четкостью зрения, способной различать мелкие объекты на больших расстояниях. Это позволяет им успешно охотиться и ориентироваться в пространстве.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зрение кошек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способны видеть в условиях слабого освещения благодаря большому количеству палочек в сетчатке. Это даёт им преимущество при охоте ночью и в сумерках.
</a:t>
            </a:r>
            <a:endParaRPr lang="en-US" sz="1194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зрение пчёл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воспринимают ультрафиолетовые лучи, невидимые для человека. Это помогает им находить цветы и ориентироваться в пространстве с помощью особенностей цветового спектра.
</a:t>
            </a:r>
            <a:endParaRPr lang="en-US" sz="1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возможности зрительного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зрительных процессов расширяет возможности обучения и творчества. Развитие зрения и использование технологий делают жизнь безопаснее и интереснее для каждого подростка.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2026-05-09T13:29:12Z</dcterms:created>
  <dcterms:modified xsi:type="dcterms:W3CDTF">2026-05-09T13:29:12Z</dcterms:modified>
</cp:coreProperties>
</file>