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Африки: общая картина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саванны, океан и крупные города — всё в одном регионе.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Африки: страны и границы региона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занимает южную часть континента и объединяет несколько соседних государств. Регион важен для морской торговли, добычи ресурсов и связей между внутренними районами Африки и океанским побережьем.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 Южной Африки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пространства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региона расположена пустыня Намиб, а внутри материка — засушливые районы и плато Калахари. Эти территории мало пригодны для плотного расселения, но богаты природными контрастами.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побережье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востоку климат становится влажнее, а у рек и на побережье появляются более благоприятные условия для поселений и портов. Именно здесь особенно заметно влияние океана на хозяйство региона.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степи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занимают саванны, сухие степи и полупустыни. Здесь распространены пастбища, а также территории, где развиваются животноводство, охраняемые природные зоны и сезонное земледелие.
</a:t>
            </a:r>
            <a:endParaRPr lang="en-US" sz="885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Дракенсберг и другие возвышенности создают резкие перепады высот. В горах прохладнее и влажнее, поэтому здесь формируются особые условия для жизни людей, сельского хозяйства и транспорта.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 странах региона сильно различается: одни государства очень крупные, другие — сравнительно малонаселённые.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 Мозамбик заметно выделяются масштабом населения, а Ботсвана и Намибия показывают, что размер страны не всегда связан с числом жителей.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данным ООН и национальных статистических служб, актуально для 2024 года
</a:t>
            </a:r>
            <a:endParaRPr lang="en-US" sz="10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Африки: столицы и особенности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географическим справочникам и энциклопедическим источникам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столицы, языки и самые заметные черты стран региона.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различаются по языкам и столицам, но почти у каждой есть яркая природная или хозяйственная специализация.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подчёркивает значение страны как политического и экономического центра региона.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у ЮАР, каждая со своей государственной функцией.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 справочные источники по государственному устройству ЮАР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Намибия: пустыня, побережье и малочисленное население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население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Намибия относится к самым малонаселённым странам региона. Большие расстояния между городами и посёлками делают транспорт и снабжение особенно важными для повседневной жизни.
</a:t>
            </a:r>
            <a:endParaRPr lang="en-US" sz="703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хозяйство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добычу урана и алмазов, а также на туризм и животноводство. Побережье Атлантического океана помогает развивать порты и морские связи.
</a:t>
            </a:r>
            <a:endParaRPr lang="en-US" sz="795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Дикая природа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Этоша известен наблюдением за дикими животными. Здесь можно увидеть крупных африканских животных в естественной среде, поэтому парк привлекает туристов со всего мира.
</a:t>
            </a:r>
            <a:endParaRPr lang="en-US" sz="703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Намиб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природный образ страны — пустыня Намиб с высокими дюнами и суровым, сухим климатом. Эти ландшафты делают Намибию одной из самых узнаваемых стран Африки.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Ботсвана: алмазы и охрана природы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развитие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 считается одной из наиболее устойчивых стран региона. Это помогает ей развивать экономику, поддерживать управление и вкладываться в долгосрочные природоохранные программы.
</a:t>
            </a:r>
            <a:endParaRPr lang="en-US" sz="719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туризм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Сафари-туризм и охрана природы тесно связаны между собой. Для Ботсваны важно сохранять водные ресурсы и экосистемы, потому что именно они поддерживают туризм и жизнь людей.
</a:t>
            </a:r>
            <a:endParaRPr lang="en-US" sz="780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Окаванго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Окаванго — один из самых известных природных объектов Африки. Это редкая водная система в засушливой местности, где живут множество птиц и животных.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Алмазная добыча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играют важную роль в экономике страны и обеспечивают значительную часть доходов. Благодаря этому Ботсвана известна как один из крупных добытчиков драгоценных камней в Африке.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4374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575" y="1949007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29007"/>
            <a:ext cx="36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Зимбабве: водопад Виктория и сельское хозяйство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добывает золото и литий, которые имеют большое значение для экономики. Ресурсы помогают развивать промышленность и торговлю, особенно в непростые периоды.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история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Зимбабве связана с колониальным прошлым и экономическими трудностями. Эти события повлияли на развитие страны и сделали восстановление особенно важной задачей.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с Замбией расположен один из самых известных водопадов мира. Он привлекает туристов и делает страну узнаваемой далеко за пределами Африки.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Зимбабве выращивают табак, кукурузу и хлопок. Для многих жителей сельское хозяйство остаётся важной частью работы, питания и доходов семей.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территории страны протекают Замбези и Луангва. Реки важны для природы, водоснабжения и хозяйства, а также формируют красивые ландшафты и места отдыха.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парки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 и национальные парки делают Замбию заметной на туристической карте региона. Здесь ценят природу, животных и возможности для путешествий.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пояс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богатство страны — медь. Район Медного пояса известен как один из крупнейших центров добычи в Африке и во многом определяет экономику Замбии.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выхода к морю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Замбия расположена внутри материка, поэтому ей особенно нужны хорошие дороги и торговые маршруты через соседние страны. Это влияет на перевозки товаров и развитие связей с портами.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Замбия: медные рудники и внутреннее положение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Мозамбик у океана: страна портов и побережья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главная магистраль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Мозамбика тянется вдоль Индийского океана на тысячи километров и связывает страну с внешним миром. Порты Мапуту и Бейра принимают грузы, а на побережье работают рыбаки и небольшие морские рынки.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моря и суши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морскую торговлю, но и на рыболовство, сельское хозяйство и добычу природного газа. Такое сочетание помогает Мозамбику развиваться, несмотря на природные и инфраструктурные трудности.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города и прибрежная жизнь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сосредоточены транспорт, торговля и услуги, поэтому население быстро растёт. Здесь особенно заметны движение портовых кранов, грузовиков и лодок, которые делают океан частью повседневной жизни.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Лесото стало горным королевством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общины с ранних времён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 определило жизнь первых поселений: люди разводили скот, искали воду и приспосабливались к холодным ночам и крутым склонам.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 год — независимость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независимости Лесото сохранило статус королевства и продолжило развиваться как небольшое государство, полностью окружённое ЮАР.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вода, пастбища, туризм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Лесото использует горные реки, пастбища и красивые виды для хозяйства и туризма. Высота над уровнем моря остаётся его главной особенностью.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 усиливают зависимость страны от соседей, прежде всего от Южной Африки. Источник: World Bank, Population total (оценка за 2023 год).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 млн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делает Эсватини одним из самых малых государств Африки.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Population total (2023 оценка)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дорогам и торговле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связям между климатом, рельефом, хозяйством и транспортом в странах Южной Африки.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дохода стран Южной Африки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рудники и фермы часто работают вместе: сырьё вывозят, а продукты питания и товары идут на местные рынки и экспорт.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сильны добыча и сельское хозяйство, но туризм и услуги помогают разнообразить экономику.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World Bank, African Development Bank и национальных статистических служб (обобщённые оценки)
</a:t>
            </a:r>
            <a:endParaRPr lang="en-US" sz="10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990517"/>
            <a:ext cx="5093700" cy="20899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ресурсы и товары стран региона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каких ресурсах и товарах основана экономика стран Южной Африки.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стран основу доходов дают природные ресурсы, а у ЮАР заметнее роль промышленной переработки.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национальных статистических служб и международных обзорных отчётов
</a:t>
            </a:r>
            <a:endParaRPr lang="en-US" sz="9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культурное разнообразие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повседневность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звучат английский, африкаанс, зулу, коса, сесото, сетсвана и португальский. Во многих странах дети учатся на одном языке, а дома говорят на другом.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и обычаи не мешают людям жить рядом и сотрудничать. Напротив, они делают регион узнаваемым и культурно очень богатым.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кухня и одежда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легко заметить яркую одежду, блюда из кукурузы, рыбы и мяса, а также танцы и песни, которые передаются от поколения к поколению.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разных народов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карта Южной Африки сложилась под влиянием народов банту, европейских переселенцев и местных общин. Это видно в именах, праздниках и традициях семейной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50" y="1424858"/>
            <a:ext cx="2664000" cy="19719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6650" y="1424858"/>
            <a:ext cx="2664000" cy="19719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9925" y="2719758"/>
            <a:ext cx="2664000" cy="197198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Южной Африке: природа как магнит для путешественников
</a:t>
            </a:r>
            <a:endParaRPr lang="en-US" sz="1848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71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видны издалека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71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Mountain в ЮАР — один из самых узнаваемых пейзажей региона. Плато, океан и город у подножия создают редкое сочетание, ради которого сюда приезжают тысячи туристов и фотографов.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706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который надо беречь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706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приносят доход и дают работу местным жителям, но требуют аккуратного отношения к природе. Чистая вода, охрана животных и бережные маршруты помогают сохранить ландшафты для будущих поколений.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83875" y="15390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и дикие просторы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83875" y="19412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Виктория, дельта Окаванго и большие национальные парки показывают Африку с её самой яркой стороны. Здесь можно увидеть львов, слонов и жирафов в естественной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 важен для Африки и мира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соединяет внутренние районы континента с морскими путями и помогает перемещать людей, товары и сырьё.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регион влияет через ресурсы и транспорт, но туризм и сельское хозяйство тоже поддерживают его международное значение.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World Bank, UNCTAD и региональных транспортно-экономических обзоров
</a:t>
            </a:r>
            <a:endParaRPr lang="en-US" sz="10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регион, где природа и экономика тесно связаны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Африки отличаются размерами и уровнем развития, но их объединяют богатые ресурсы, важные пути торговли и яркое культурное разнообразие. Именно это делает регион значимым для всей Африки и мира.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2026-06-02T15:21:46Z</dcterms:created>
  <dcterms:modified xsi:type="dcterms:W3CDTF">2026-06-02T15:21:46Z</dcterms:modified>
</cp:coreProperties>
</file>