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 преобразование пропорций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записывать, проверять и преобразовывать пропорции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помогают сравнивать величины, а пропорции связывают их в равенство. Они встречаются на картах, в рецептах, покупках, чертежах и при измерении расстояний.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вокруг нас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 записывает равенство двух отношений и может быть оформлена через двоеточие или через дроби, например a:b = c:d и a/b = c/d.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пропорции четыре члена: a и d — крайние, b и c — средние. Эти названия нужны, чтобы правильно применять правила преобразования.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пропорция верна, оба отношения равны. Значит, можно переходить от одной записи к другой, не меняя смысла равенства.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важно уметь читать пропорцию, находить её члены и использовать запись для решения задач.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пропорции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пропорции всегда сравнивают два произведения: крайних членов и средних членов. Это правило позволяет быстро проверить равенство и вычислить неизвестное значение.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сравнивают, чтобы проверить верность пропорции и найти неизвестный член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пропорции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пропорции по шагам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действий для записи a:b = c:d и a/b = c/d.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Заданные в теме примеры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нескольких пропорций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 верных пропорций равны произведения крайних и средних членов, а неверная запись сразу выделяется.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первые записи верны, третья — нет: правило произведений работает как точная проверка равенства.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меняет форму записи, но не само равенство отношений. Можно перейти от двоеточия к дробям или обратно, сохранив смысл пропорции.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члены переставляют местами, чтобы вычисления стали удобнее. Главное — выполнять такие действия по правилам, не нарушая равенство.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преобразование сделано правильно, новая запись остаётся верной. Это помогает быстрее проверять пропорции и решать задачи без лишних шагов.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преобразовать пропорцию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524786"/>
            <a:ext cx="4063200" cy="25813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способы изменения записи пропорции и их результат.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позволяют выбирать удобную запись, но верная пропорция сохраняет равенство отношений.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преобразования пропорций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преобразований пропорций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члены можно поменять местами, и равенство не нарушится. Это удобно, когда нужно получить более простой вид записи перед вычислением.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члены тоже можно переставлять. Такая замена сохраняет верность пропорции и помогает быстрее увидеть нужное произведение.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обратить оба отношения, запись a:b = c:d превращается в b:a = d:c. Приём полезен для проверки и упрощения решения.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членов пропорции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неизвестен крайний член, сначала применяют основное свойство пропорции, затем делят произведение средних на известный крайний член и получают ответ.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неизвестен средний член, поступают наоборот: находят произведение крайних членов и делят его на известный средний член.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основан на равенстве произведений и часто встречается в задачах на деление, масштаб, цену и сравнение величин.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неизвестного члена пропорции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пропорции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поиске неизвестного члена пропорции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1:100000 показывает, что 1 см на карте соответствует 100000 см на местности, то есть 1 км. Это удобно для чтения расстояний на карте и сравнения размеров объектов.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вычисляют с помощью пропорции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известна длина отрезка на схеме, пропорция помогает найти реальное расстояние. Так же можно определить длину изображения, когда известен путь на местности, и избежать путаницы в единицах.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в масштабе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6 класса, 2025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пропорции в жизни школьника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помогают быстро переводить данные из одной формы в другую: из сантиметров в километры, из порций в ингредиенты, из часов в расстояние.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пропорции нужны там, где есть измерения и пересчёт величин. Они делают бытовые задачи понятными и удобными.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прямой зависимости обе величины меняются одинаково: если одна растёт, то другая тоже увеличивается. Такая связь часто встречается в цене и количестве товара.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обратной зависимости рост одной величины сопровождается уменьшением другой. Классический пример — скорость и время при одном и том же расстоянии.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распознать вид зависимости, полезно мысленно менять одну величину и смотреть, что происходит со второй. Это помогает выбрать верный способ решения.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зависимость определена правильно, пропорция составляется без лишних шагов. Ошибка в типе зависимости сразу ведёт к неверному ответу.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обратная зависимость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вторая величина при изменении первой.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зависимости подсказывает, как связаны величины. Если связь выбрана неверно, пропорцию составить нельзя.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ситуации по математике, 6 класс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прямой и обратной зависимости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крайние и средние члены, поэтому подставляют числа не в те места. Из-за этого основное свойство даёт неверный результат.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считать по знаку двоеточия как по обычному умножению. В пропорции важно сравнивать отношения, а не отдельные числа.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сокращать только похожие числа или разные множители. Сокращение допустимо лишь для одинаковых множителей в верной записи.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ответ обязательно нужно подставить обратно в пропорцию. Без проверки легко не заметить ошибку в вычислениях или в выборе зависимости.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пропорциями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учебных задач по пропорции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решения задачи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 каждом этапе снижает риск ошибок и помогает увидеть, где именно возникло затруднение при решении.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 вычисления делает ответ надёжнее и помогает вовремя исправить неточности в записи или счёте.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рецепт рассчитан на 4 человека, то для 8 человек нужно увеличить все ингредиенты в два раза. Пропорция помогает сохранить вкус и не перепутать количество продуктов.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скорости 60 км/ч путь 120 км займёт 2 часа. Такие расчёты показывают, как пропорции связывают движение, время и расстояние в привычных ситуациях.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в бытовых задачах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приёмов работы с пропорциями, 2025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работы с пропорциями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удобны на разных этапах: одни упрощают запись, другие помогают сразу получить неизвестный член.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остаётся самым универсальным способом. Остальные приёмы полезны как вспомогательные инструменты для удобной записи.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 показывает равенство двух отношений и решается через основное свойство a·d = b·c. Перестановки и преобразования помогают упростить запись, а проверка ответа делает решение точным.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пропорциях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2026-05-24T16:28:59Z</dcterms:created>
  <dcterms:modified xsi:type="dcterms:W3CDTF">2026-05-24T16:28:59Z</dcterms:modified>
</cp:coreProperties>
</file>