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человека в опасных и экстремальных природных условиях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заранее: до выхода на улицу, в поход или на прогулку.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появляется не только из-за самой погоды, но и из-за усталости, удалённости от людей, сложного пути и неподготовленности. Для школьника особенно опасны перегрев, переохлаждение, потеря ориентации и паника.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становится испытанием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мороз, сильный ветер, дождь, снег и гроза могут быстро ухудшить самочувствие. Особенно рискованно, если одежда не подходит погоде, а рядом нет укрытия или связи.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угрозы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гололёд, бурная вода и лесной пожар опасны тем, что мешают видеть путь и правильно оценивать обстановку. В таких условиях даже короткая дорога требует внимания и осторожности.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возрастает, когда человек не знает, как действовать при изменении погоды. Обычная прогулка может стать проблемой, если нет карты, воды, тёплой одежды и плана возвращения.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МЧС России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первые признаки природных явлений и их основные последствия.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помогают заметить опасность до тяжёлых последствий и вовремя изменить поведение.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опасности и главные риски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300975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перед выходом на маршрут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погоду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важно узнать прогноз и оценить, не ожидаются ли гроза, метель, туман или сильный ветер. Это помогает вовремя изменить планы и избежать лишнего риска.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Продумать маршрут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заранее понять, сколько займёт дорога, где находятся укрытия и когда можно вернуться. Маршрут должен соответствовать возрасту, погоде и возможностям группы.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взрослым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должны знать, куда идёт группа и когда она должна вернуться. Это ускоряет помощь, если что-то пойдёт не по плану или связь станет нестабильной.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Взять нужные вещи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Заряженный телефон, вода, перекус, фонарик, свисток, аптечка, карта и одежда по сезону помогают сохранить силы, ориентироваться на местности и спокойно дождаться помощи.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перед выходом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безопасной подготовки к прогулке, походу и поездке.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носить на себе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слой одежды должен удерживать тепло и отводить влагу от тела. Сверху нужна защита от ветра и дождя, а сухая обувь уменьшает риск простуды и падений.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рюкзаке полезны карта, свисток, фонарик, вода и небольшой запас еды. Такие вещи помогают ориентироваться, подавать сигнал и дольше сохранять силы, если погода испортилась.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экипировка, которые помогают сохранить безопасность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ошибка в одежде или запасе воды ускоряет утомление и мешает двигаться спокойно.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правилам безопасного поведения в природе
</a:t>
            </a:r>
            <a:endParaRPr lang="en-US" sz="997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опасность возникает при жаре без воды, а в холоде и сырости риск растёт из-за потери тепла.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человек теряет силы в жару, холод и дождь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Пейте воду маленькими порциями и не ждите сильной жажды. Если есть возможность, делайте короткие остановки в тени и избегайте лишней активности в самые жаркие часы.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жару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Надевайте светлую одежду и головной убор, который закрывает голову от прямых солнечных лучей. Одежда должна быть лёгкой, чтобы тело не перегревалось и не теряло силы слишком быстро.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самочувствием: слабость, тошнота, головокружение и красная горячая кожа — тревожные сигналы. Если они появились, нужно сразу прекратить нагрузку и перейти в прохладное место.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мочеиспускание стало редким, а мысли путаются, это уже опасное состояние. В такой ситуации требуется помощь взрослых, отдых, охлаждение и питьё небольшими глотками.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одежда, движение, укрытие от ветра и тёплое питьё заметно повышают безопасность на морозе.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действия помогают дольше сохранять тепло и снижать риск переохлаждения.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МЧС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МЧС России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 разных условиях главное — быстро выбрать безопасное место и не терять время на опасные действия.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промедление повышает риск, а первое верное действие часто спасает время и силы.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действия в частых природных ситуациях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потере ориентации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потере тропы или знакомого ориентира.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самых частых проблемах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с признаками теплового удара нужно сразу увести в тень и посадить так, чтобы ему было легче дышать. Лишнюю одежду снимают, а воду дают маленькими глотками, без спешки и лишнего движения.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слишком жарко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замёрз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переохлаждении важно как можно быстрее убрать пострадавшего в сухое и тёплое место. Его укрывают, согревают постепенно и следят, чтобы одежда не была мокрой. Резкое растирание или быстрый нагрев могут навредить.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порез или ссадина
</a:t>
            </a:r>
            <a:endParaRPr lang="en-US" sz="149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останавливают кровь и аккуратно очищают повреждённое место, затем накладывают повязку. Небольшая рана тоже требует внимания, потому что грязь и влага на природе быстро мешают нормальному заживлению.
</a:t>
            </a:r>
            <a:endParaRPr lang="en-US" sz="11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человек подготовлен заранее, тем меньше он зависит от случайности и погоды.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безопасности и рекомендации МЧС России
</a:t>
            </a:r>
            <a:endParaRPr lang="en-US" sz="1039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подготовка дают наибольший эффект: они ускоряют поиск и уменьшают число ошибок в ожидании помощи.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помогает дождаться помощи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реки, озера или пруда нельзя недооценивать течение и холод. Даже на вид спокойная вода может быть опасной, если рядом скользкий берег, а без взрослых подходить близко особенно рискованно.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у воды и на льду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лёд выходят только там, где это разрешено и где рядом есть взрослые. Тонкий или потрескавшийся лёд может не выдержать человека, а тёплый день делает его ещё слабее.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оказался в воде, важно сохранять силы, не делать резких движений и как можно быстрее выбраться к берегу или к кромке льда. Паника мешает держаться на поверхности и выбраться самостоятельно.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5881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68518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Камнепады, лавины, сильный ветер и резкая смена погоды требуют внимательного выбора маршрута. В горах нельзя полагаться только на удачу: нужен запас времени, тёплая одежда и постоянный контроль обстановки.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легко потерять тропу, попасть в бурелом или заболоченное место. Дополнительную опасность создают клещи, поэтому важны закрытая одежда, осмотр после прогулки и движение только по знакомому пути.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компас и заранее известный маршрут помогают не уйти в сторону и не тратить силы на поиск дороги. Если идти группой, проще заметить ошибку и вовремя остановиться.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походы повышают риск, особенно если погода меняется быстро. В группе легче следить за младшими, делить воду и быстро вызвать помощь, если кто-то устал или потерял ориентир.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в горах и лесу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объединяет скорость развития, сложность спасения и общую опасность для человека.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безопасности и рекомендации МЧС России
</a:t>
            </a:r>
            <a:endParaRPr lang="en-US" sz="1039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резкие угрозы — гроза и паводок; скрытые и затяжные — мороз и потеря ориентировки, поэтому их труднее заметить вовремя.
</a:t>
            </a:r>
            <a:endParaRPr lang="en-US" sz="111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рисков в разных природных условиях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человек быстрее замечает опасность и принимает понятные решения. Когда нет паники, проще беречь силы, слушать взрослых и действовать по плану, а не под влиянием страха.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важно помогать друг другу: проверять одежду, воду и самочувствие, а также следить, чтобы младшие не отставали. Общие правила делают поведение предсказуемым и снижают риск ошибок.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уменьшается, если заранее известны маршрут, место встречи и способ связи. Когда каждый понимает свою задачу, группе легче пройти трудный участок и дождаться помощи при необходимости.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командная работа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1781" y="1336325"/>
            <a:ext cx="4250837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МЧС России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вещи помогают сохранить здоровье, связь и ориентирование во время прогулки, похода или поездки.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закрывает основные риски: обезвоживание, потерю ориентации, нехватку света и невозможность быстро вызвать помощь.
</a:t>
            </a:r>
            <a:endParaRPr lang="en-US" sz="123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для школьника в природе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безопасности в опасных природных условиях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природе начинается до выхода из дома: нужно проверить погоду, собрать нужные вещи и заранее продумать, как действовать при опасности. Тогда даже сложные условия становятся намного безопаснее.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2026-05-20T22:11:20Z</dcterms:created>
  <dcterms:modified xsi:type="dcterms:W3CDTF">2026-05-20T22:11:20Z</dcterms:modified>
</cp:coreProperties>
</file>