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по призыву и альтернативная гражданская служба
</a:t>
            </a:r>
            <a:endParaRPr lang="en-US" sz="3132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законные формы исполнения воинской обязанности в России.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старшекласснику важно знать эти правила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нормы помогают понять, когда возникает обязанность явиться в военкомат, какие документы подтверждают отсрочку и как законно планировать учёбу, работу и дальнейший жизненный путь после 18 лет.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обязанность: состав и правовая основа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обязанность включает постановку на воинский учёт, подготовку к службе, призыв, прохождение службы и пребывание в запасе после её завершения.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России закрепляет обязанность защищать Отечество, а Федеральный закон № 53-ФЗ устанавливает порядок учёта, призыва и исполнения этой обязанности.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комиссариаты ведут учёт граждан, организуют медицинское освидетельствование, вызывают на призывные мероприятия и оформляют решения призывной комиссии.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Призывная и альтернативная служба: ключевые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формы исполнения воинской обязанности по основным правовым и организационным признакам.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 только с местом службы, но и с характером обязанностей: военная служба подчинена воинскому уставу, а АГС — гражданскому труду.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№ 53-ФЗ и № 113-ФЗ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призыва и сроки призывных кампаний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18–30 лет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Призыву подлежат граждане мужского пола, если нет законных оснований для отсрочки или освобождения. Возраст определяется на момент призывных мероприятий и решения комиссии.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призыв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двух ежегодных кампаний проходит весной. В этот период военкоматы вызывают граждан, проверяют документы и проводят все обязательные процедуры.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призыв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кампания проводится осенью. После медосвидетельствования, отбора и рассмотрения материалов комиссия принимает решение о призыве или об ином законном варианте.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призывная процедура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призывной кампании по Федеральному закону № 53-ФЗ
</a:t>
            </a:r>
            <a:endParaRPr lang="en-US" sz="16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освидетельствование и категории годности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комиссия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Освидетельствование оценивает состояние здоровья и влияет на решение о призыве. Важны диагнозы, результаты обследований и подтверждающие медицинские документы, представленные гражданином.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категории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используются категории А, Б, В, Г и Д. Они показывают степень годности: от полной годности без ограничений до негодности к военной службе.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оснований для отсрочки и освобождения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десятиклассников особенно важно понимать, что обучение при очной форме чаще всего даёт отсрочку только при соблюдении всех формальных условий.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учебные и медицинские основания; значит, именно документы об обучении и состоянии здоровья чаще всего определяют правовой статус.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оснований, предусмотренных Федеральным законом № 53-ФЗ; распределение условное, для учебной визуализации
</a:t>
            </a:r>
            <a:endParaRPr lang="en-US" sz="10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Отсрочки от призыва: наиболее распространённые основания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обстоятельства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предусматривает отсрочку в отдельных ситуациях, связанных с уходом за родственником, воспитанием ребёнка и другими подтверждёнными семейными обстоятельствами.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сроки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отсрочки зависит от основания. Он подтверждается справками, выписками, решениями комиссий и другими документами, которые нужно подать вовремя и без ошибок.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Очное обучение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Отсрочка возможна при обучении в школе, колледже, техникуме или вузе по очной форме, если статус обучающегося подтверждён официальными документами и соответствует требованиям закона.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медицинские причины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здоровья требует дополнительного обследования или лечения, гражданину может быть предоставлена отсрочка на ограниченный срок до уточнения диагноза и категории годности.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от призыва и непризывные ситуации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оформляется, если гражданин признан негодным к военной службе по состоянию здоровья. Решение должно быть подтверждено медицинскими документами и внесено в учётные данные.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категории людей, которые не подлежат призыву по возрасту, состоянию здоровья или иным законным основаниям. Такие случаи фиксируются официально.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также предусматривает освобождение для граждан с учёной степенью и в некоторых иных особых случаях, прямо указанных в нормативных актах.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решение отражается в документах воинского учёта. Это важно для защиты прав гражданина и для корректного планирования его дальнейшей учебы или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03" y="1784025"/>
            <a:ext cx="414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гражданина на этапе призывной комиссии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документы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вправе представить результаты обследований, выписки и заключения врачей, если они подтверждают право на отсрочку, освобождение или направление на альтернативную гражданскую службу.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доказательства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Повестки, справки и копии медицинских документов помогают подтвердить, что гражданин действовал добросовестно и своевременно исполнял требования воинского учета.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Обжалование решений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врачей и решение призывной комиссии можно оспорить в вышестоящей комиссии или в суде, если гражданин считает их необоснованными или нарушающими закон.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 при воинском учете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должен состоять на воинском учете и своевременно являться по повесткам, направленным в установленном порядке, чтобы участвовать в предусмотренных законом мероприятиях без нарушений.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освидетельствование и иные процедуры нужно проходить в назначенные сроки, потому что неявка без уважительной причины или сокрытие данных влечет административные последствия.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сообщать об изменении места жительства, учебы и работы, а также предоставлять достоверные сведения о себе; любые неточности могут вызвать дополнительные проверки и запросы документов.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гражданская служба: основания выбора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АГС возможна, если несение военной службы противоречит убеждениям человека или его вероисповеданию; это право закреплено законом и требует официального подтверждения.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 замене службы на АГС принимается не автоматически: закон требует соблюдения сроков, формы обращения и проверки представленных сведений.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воспользоваться этим правом, гражданин подает заявление и прикладывает материалы, объясняющие причины выбора; комиссия оценивает их в установленном порядке.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основание предусмотрено для представителей коренных малочисленных народов, которые сохраняют традиционный образ жизни и ведут традиционное хозяйствование.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направления на альтернативную гражданскую службу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определяется федеральным законодательством и решениями призывной комиссии.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альтернативная гражданская служба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и природоохранных организациях работа связана с уходом за территориями, выполнением хозяйственных задач и поддержанием ресурсов, важных для региона и общества.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учреждения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распределении учитываются образование, навыки, здоровье и потребности территории, поэтому место службы подбирают так, чтобы работа была реальной и соответствовала закону.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АГС может проходить в больницах, поликлиниках и других учреждениях здравоохранения, где нужны сотрудники для помощи пациентам, обслуживания процессов и выполнения общественно полезных задач.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и коммунальная сфера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направляют в организации связи и коммунального хозяйства, когда требуется труд на благо населения: доставка, обработка корреспонденции, обслуживание инфраструктуры и повседневных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прохождения службы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призывной службой и АГС по основным параметрам прохождения.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строится на воинской дисциплине, а АГС — на трудовых обязанностях в гражданской среде; различаются не только условия, но и правовой режим гражданина.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№ 53-ФЗ и № 113-ФЗ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службы: наглядное сравнение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влияет на жизненный маршрут после школы: выбор формы службы отражается на планах обучения, трудоустройства и времени, необходимом для завершения обязательств.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АГС длится дольше призывной службы, что связано с ее гражданским характером и иным режимом прохождения.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«О воинской обязанности и военной службе»; Федеральный закон № 113-ФЗ «Об альтернативной гражданской службе»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условия повседневной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 распорядку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воинской части день начинается по установленному распорядку: подъем, построение, занятия и выполнение служебных задач идут по команде и в строгой последовательности. Такой режим дисциплинирует, но требует постоянного подчинения и готовности действовать по приказу.
</a:t>
            </a:r>
            <a:endParaRPr lang="en-US" sz="954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в гражданской организации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АГС человек приходит на обычное рабочее место, где действует трудовой график и служебные правила организации. При этом сохраняются ограничения, связанные с переводом, отпуском и увольнением, поэтому служба остается формой обязательного исполнения долга.
</a:t>
            </a:r>
            <a:endParaRPr lang="en-US" sz="9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сроков и игнорирование вызовов быстро ухудшают правовую позицию гражданина и усложняют оформление отсрочки, освобождения или направления на АГС.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законных действия — своевременная явка и подача документов — помогают избежать санкций и лишних проверок.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КоАП РФ; Федеральные законы № 53-ФЗ и № 113-ФЗ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правовая грамотность и осознанный выбор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призыва и АГС помогает старшекласснику заранее оценить свои права, обязанности и возможные сценарии после школы. Правовая грамотность снижает риск ошибок и делает выбор более осознанным.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2026-05-21T06:01:10Z</dcterms:created>
  <dcterms:modified xsi:type="dcterms:W3CDTF">2026-05-21T06:01:10Z</dcterms:modified>
</cp:coreProperties>
</file>