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семья, нравы и религия: обзор тем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важность семьи, традиций и верований в жизни римлян.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Рим: общество и семья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стоял в центре античного мира с VIII века до н.э. Семья для римлян была опорой жизни, а религия и нравы — основой общественного порядка и повседневных обычаев.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семьи: роль pater familias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Pater familias — глава семьи, обладающий властью над всеми родственниками и даже рабами. Он принимал ключевые решения в хозяйстве и судебных делах внутри дома.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отвечала за воспитание потомков и контроль за семейными богами, поддерживая традиции и порядок в доме. Власть pater familias была символом семейного единства.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решения касались браков, распоряжения имуществом и проведения обрядов, что делало его центром как юридической, так и религиозной жизни семьи.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семьи и семейная жизнь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поколений под одной крышей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вилла римлян часто объединяла несколько поколений вместе, что позволяло передавать знания и традиции от старших к младшим. Такое проживание усиливало связь между родственниками и укрепляло семейные узы.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структуру входили pater familias, который управлял всем, mater familias, отвечавшая за домашний очаг, и дети, которым поручали различные обязанности. Иногда в семью входили также дальние родственники и рабы, выполнявшие хозяйственные функции.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и родственная общность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семья была не только родственной, но и юридической единицей, в которой решались вопросы наследства, брака и социальной ответственности, что влияло на статус семьи в 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мужчин, женщин и детей в семье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наставничество мужчин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Патриархи передавали сыновьям ремёсла, знания законов и военной стратегии. Такое воспитание готовило молодых мужчин к обязанностям граждан и защитников семьи.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женщин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занимались воспитанием дочерей, обеспечением хозяйственного порядка и подготовкой к браку. Их роль считалась фундаментальной для сохранения семейного благополучия.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рабов в семейный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выполняли трудные и рутинные работы, освобождая свободных членов семьи для более значимых дел. Их труд был незаменимым элементом жизни римской семьи.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Patria potestas: власть и законы отца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Patria potestas давала главе семьи широкие права распоряжаться имуществом, выбирать брак для детей и даже влиять на их личную судьбу, что регулировало семейный порядок.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ответственности pater familias должен был следить за моральным поведением членов семьи, обеспечивая поддержку традиционных ценностей и обычаев.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ограничивал злоупотребления властью главы семьи, защищая интересы других членов и предотвращая произвол в домашних делах.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база патриархальной власти служила стабилизации семьи и обществ, помогая сохранять баланс между авторитетом отца и правами остальных.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свадьбы и значение брака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свадьба включала важные символы: невеста надевала желтый плащ seni pluvium и венок, отражая переход к новому статусу. Праздник сопровождался торжествами и гостеприимством.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Кульминацией было официальное передача невесты из семьи отца в семейство мужа, ознаменованная жертвоприношениями богам и молитвами для благополучного брака.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детей и первые обряды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ребёнка встречали ритуалами: pater familias принимал новорождённого в семью, давал имя и приносил жертвы покровителям дома — Ларам и Пенатам.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8-й или 9-й день после рождения устраивали Dies lustricus — обрядом очищения и наречения, укрепляя связь ребёнка с семьёй и религиозными традициями.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обычаи римлян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предков и домашних богов считалось священным, семья заботилась об алтарях и поминала умерших в молитвах.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обеды и пиршества проходили при участии близких, способствуя единству и поддержанию моральных ценностей через рассказы и поучения.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домашние жертвенники, где совершались регулярные обряды, укреплявшие связь между живыми членами семьи и духовным миром.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воспитание детей в семье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участие мальчиков в ритуалах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с юных лет вводили в религиозные обязанности. С получением тоги в 16 лет они начинали участвовать в общественных обрядах, продолжая семейные традиции.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обязательства 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Девочек учили соблюдать правила домашних культов и носить символы веры. Родители объясняли важность уважения к богам и необходимости участия в праздниках.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римские боги и домашние божества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верховный бог-громовержец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считался главным богом неба и грома, защищал Рим и его законы. Его символом были молния и орёл, которые олицетворяли власть и силу божества.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Юнона — покровительница семьи и брака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Юнона заботилась о жизни семьи, деторождении и женской судьбе. Её почитали как хранительницу брачных уз и семейного покоя среди римлян.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боги — Лары и Пенаты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Лары и Пенаты были духами-хранителями дома и семейного очага. Римляне регулярно приносили им жертвы, веря, что божества защищают и даруют благополучие семье.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жрецов в обществе Древнего Рима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выполняли важные функции: фламины проводили ритуалы для отдельных богов, авгуры предсказывали волю богов по поведению птиц.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Понтифики отвечали за организацию основных религиозных церемоний и следили за соблюдением священных правил и обрядов.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жреческие должности передавались по наследству, другие занимали выборные лица, заслужившие доверие общества и знание традиций.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церемонии и праздники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Жертвоприношения и молитвы проводились как в государственных храмах, так и в домашних святилищах для поддержания благосклонности богов.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Сатурналий сопровождался играми, угощениями и обменом подарков, объединяя граждан и помогая укреплять социальные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римские праздники и их традиции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Сатурналии отмечались в декабре весёлыми гуляниями и временным равенством между господами и рабами, что символизировало обновление общества.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Луперкалии и Лемурии — праздники плодородия и почитания духов предков, важные для семьи и сельскохозяйственного цикла, с особенными обрядами и собраниями.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заимствования в римской религии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переняли множество богов и мифов у греков, превращая Зевса в Юпитера с новыми чертами и легендами.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Этрусские верования влияли на римские ритуалы, добавляя особые обряды к официальной религиозной практике города.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поздней республики распространились восточные культы — Кибела, Митра и Исида, которые предлагали новые формы поклонения и обещали спасение.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способность воспринимать чужие религиозные идеи помогли римлянам сохранить культурное разнообразие и социальную стабильность.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изменения в семье и религии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христианства вызвало напряжённость между сторонниками традиционных богов и новой веры, приводя к гонениям на первых христиан.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IV века христианство официально стало религией Римской империи, меняя религиозную карту и общественные нормы.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религиозные обряды переходили к новым христианским традициям, изменяя взгляды на брак, воспитание и роль веры в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и повседневные ритуалы римлян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верили в знаки и приметы, считая появление совы предвестником беды, а появление собаки — знаком удачи и успеха.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Амулеты, такие как фигурки и подвески, широко применялись для защиты от злых духов и несчастий, особенно во время важных праздников.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 и семейное воспитание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римские нравы включали уважение к предкам, долголетие семьей и честность в делах, что формировало устойчивый социальный фундамент.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рассказывали детям истории о доблестных героях и богах, чтобы внушить качества мужественности и преданности семье.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рассматривалось как общая обязанность семьи, а не только отдельных взрослых, что обеспечивало преемственность ценностей.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религии в объединении общества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семейные молитвы и ужины способствовали укреплению отношений и передаче традиций из поколения в поколение.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праздники создавали общее чувство принадлежности, помогая сохранять общественный порядок и взаимное уважение.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Семья, нравы и религия как основа римской цивилизации
</a:t>
            </a:r>
            <a:endParaRPr lang="en-US" sz="276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религиозные традиции формировали основу римской культуры и общества, обеспечивая связь поколений и устойчивость ценностей, что остаётся значимым и в современном мире.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2026-05-10T09:53:03Z</dcterms:created>
  <dcterms:modified xsi:type="dcterms:W3CDTF">2026-05-10T09:53:03Z</dcterms:modified>
</cp:coreProperties>
</file>