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народы против Французской империи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сопротивление народов Наполеоновской империи и их единство.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Французской империи и её влияние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Великой французской революции Франция превратилась в империю под руководством Наполеона. Его войска завоевали значительные территории Европы, что вызвало волну недовольства и сопротивления среди местных жителей.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Размах территорий Французской империи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в пике могущества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под контролем Французской империи находились Франция, Испания, Италия, Бельгия, Нидерланды, части Германии и Польши. Население достигало около 70 миллионов человек, что свидетельствовало о беспрецедентном расширении за счёт войн и союзов.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завоёванными землями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вводил французские законы и реформы, постепенно интегрируя оккупированные территории в единую административную систему, что усиливало контроль и централизацию власти на новых землях.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союзы и вассальные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прямого контроля, империя поддерживала алиансы с некоторыми государствами, укрепляя влияние через семейные связи и военную поддержку, что расширяло её геополитические возможности.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Наполеона на оккупированных землях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 Французского гражданского кодекса обеспечивал единые законы и правила, упрощая управление и отменяя местные феодальные порядки.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Устанавливались новые налоги, увеличивая финансовые поступления в казну, что поддерживало военные кампании и административные структуры.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сопровождалась обязательной военной службой, мобилизуя местное население для нужд армии Наполеона.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традиционных прав знати и церкви велась для усиления имперского контроля, что часто вызывало недовольство местных элит.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форм сопротивления народов Европе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1808 года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Испании вспыхнули вооружённые восстания против французского господства, знаменуя начало массового сопротивления на территории империи.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1813 год — Противостояние в Германии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национального сознания привёл к созданию добровольческих формирований и вакцинации общества против французских законов.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— Отечественная война в России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Ключевым этапом стало сопротивление русских во время вторжения Наполеона, включавшее регулярные сражения и партизанские действия.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1809–1814 годы — Итальянские и польские тайные 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Организованное сопротивление в Италии и Польше проявлялось через тайные общества и культурное сопротивление, поддерживающие патриотические идеи.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Отечественной войны 1812 года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под Бородино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кровопролитных сражений войны, здесь русская армия оказала упорное сопротивление, остановив наступление французов и значимо ослабив их силы.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и крестьянские выступления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участие крестьян в партизанских действиях затрудняло снабжение и передвижение французской армии, снижая её боеспособность.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и оставление Москвы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жителей покинула город перед наступлением французов, а последующий пожар серьёзно разрушил Москву, подорвав возможности империи.
</a:t>
            </a:r>
            <a:endParaRPr lang="en-US" sz="12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вспышки сопротивления в Европе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самые значительные антифранцузские движения с указанием причин их возникновения.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возникало преимущественно из-за политического и экономического давления со стороны Французской империи.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исследования XIX века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победы народов над Французской империей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при Байлене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1808 году испанские повстанцы нанесли первое крупное поражение французской армии, что стало значимым символом сопротивления империи.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Поджог Москвы и тыловой саботаж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партизаны и жители разрушали линии снабжения Наполеона, подрывая возможности армии и способствуя её отступлению в 1812 году.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прусских горожан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участвовали в партизанской борьбе, атакуя французские гарнизоны и мешая транспортировке оружия и продовольствия.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сопротивление и национальные символы в борьбе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Патриотические песни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песни стали объединяющим фактором, повышая мораль и национальное единство в сопротивлении.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флаги и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флагов и героев пробуждали чувство идентичности и вдохновляли продолжать борьбу за независимость.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Подпольные газеты и листовки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информации способствовало мобилизации населения и поддержке сопротивления.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легенды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искусства, такие как картины Гойи, отражали дух свободы и сопротивления империи.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народное сопротивление: особенности и тактики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методы борьбы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использовали засады, поджоги и разрушение коммуникаций, что значительно осложняло продвижение французской армии.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регулярной армией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казаки активно сотрудничали с официальной армией, предоставляя разведданные и ресурсы, усиливая общий эффект сопротивления.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 Испании: герилья и партизаны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герильи отличались высокой мобильностью и автономностью, что позволяло успешно устраивать засады и диверсии против французской армии. Они активно подрывали линии снабжения и коммуникации врага.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50 тысяч партизан непрерывно действовали в тылу французских войск с 1808 по 1814 год. Их борьба серьёзно ослабила французские силы, приведя к значительным потерям — до 300 тысяч солдат.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Германское восстание и национальное сопротивление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Немецкое сопротивление объединяло студентов, преподавателей и военнослужащих, формируя патриотичные корпусы. Это движение сыграло важную роль в событиях 1813 года и битве при Лейпциге.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Идеи свободы и национального единства распространялись через листовки и печатные издания. Фихте, Арндт и Шиллер оказали большое влияние, вдохновляя население на борьбу против французов.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 итальянских землях и тайные общества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старых институтов и реакции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Итальянские территории испытали резкие изменения: старые институты были ликвидированы, а насильственный призыв в армию вызвал массовое недовольство. Католическая церковь подвергалась преследованиям, что усилило сопротивление населения.
</a:t>
            </a:r>
            <a:endParaRPr lang="en-US" sz="1297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тайных обществ в национальной борьбе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Группы, такие как карбонарии, организовывали вооружённые восстания и поддерживали коалицию против Наполеона. Их деятельность способствовала росту национального патриотизма и заложила основы будущего объединения Италии.
</a:t>
            </a:r>
            <a:endParaRPr lang="en-US" sz="13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Прусские реформы и массовое сопротивление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Отмена крепостного права и военные реформы Шарнхорста сыграли важную роль в модернизации армии и общества Пруссии в начале XIX 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Массовая мобилизация через создание Ландвера и Ландштурма увеличила численность и боеспособность войск, подняв оборонную готовность страны.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Активная пропаганда патриотизма через образование и печать объединила население в борьбе за освобождение от французской оккупации.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Польское сопротивление и национальное пробуждение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и создание Герцогства Варшавского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1806–1807 годах в Польше вспыхнуло восстание, после чего было создано Герцогство Варшавское под контролем Франции. Однако недовольство из-за военных повинностей быстро набирало силу.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тайных обществ и национального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сформировались тайные общества, которые способствовали росту национального самосознания и подготовке к дальнейшим попыткам восстановления независимости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во Французских Нидерландах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Нидерландах создавались тайные комитеты и заговоры против французской администрации, а городская партизанщина проводила регулярные акции саботажа и сопротивления.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Недовольство властью быстро росло, формируя движения, поддерживавшие антифранцузские союзы и активно распространявшие запрещённую литературу среди населения.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Скандинавское сопротивление Французской империи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4407525" y="24827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Скандинавские страны, особенно Швеция, участвовали в антинаполеоновских коалициях и оказывали военную поддержку союзникам, мобилизуя население для борьбы с французской экспансией.
</a:t>
            </a:r>
            <a:endParaRPr lang="en-US" sz="10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407525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Швеции создавались патриотические молодёжные объединения, которые укрепляли национальное единство и способствовали формированию общественного духа сопротивления оккупации.
</a:t>
            </a:r>
            <a:endParaRPr lang="en-US" sz="10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2" y="1096135"/>
            <a:ext cx="4981200" cy="8853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9" y="2063591"/>
            <a:ext cx="4981200" cy="8853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4" y="3031037"/>
            <a:ext cx="4981200" cy="88533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1174" y="3998476"/>
            <a:ext cx="4981200" cy="88533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лидеры и герои борьбы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095400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Кутузов — стратег защиты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Кутузов руководил обороной Москвы в 1812 году, используя тактику отступления и истощения противника. Его решения обеспечили выживание русской армии и поворот войны в пользу России.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261638" y="2062856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Фернандо VII и испанская герилья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Фернандо VII поддерживал партизанские отряды герильи, которые сражались с французами в Испании, организуя массовое сопротивление и ослабляя французское влияние в стране.
</a:t>
            </a:r>
            <a:endParaRPr lang="en-US" sz="1102" dirty="0"/>
          </a:p>
        </p:txBody>
      </p:sp>
      <p:sp>
        <p:nvSpPr>
          <p:cNvPr id="11" name="Text 4"/>
          <p:cNvSpPr txBox="1"/>
          <p:nvPr/>
        </p:nvSpPr>
        <p:spPr>
          <a:xfrm>
            <a:off x="261613" y="303030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Людвиг Йорк — лидер прусского сопротивления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Йорк сыграл ключевую роль в организации и ведении боевых действий против Наполеона в Пруссии, стимулируя национальное единство и мобилизацию вооружённых сил против оккупации.
</a:t>
            </a:r>
            <a:endParaRPr lang="en-US" sz="1102" dirty="0"/>
          </a:p>
        </p:txBody>
      </p:sp>
      <p:sp>
        <p:nvSpPr>
          <p:cNvPr id="12" name="Text 5"/>
          <p:cNvSpPr txBox="1"/>
          <p:nvPr/>
        </p:nvSpPr>
        <p:spPr>
          <a:xfrm>
            <a:off x="261613" y="3997742"/>
            <a:ext cx="34932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и итальянский патриотизм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участвовал в патриотических движениях, формируя отряды борьбы за независимость Италии. Его деятельность заложила основу для будущего объединения страны.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народов против Французской империи сыграло решающую роль в формировании новых государств и укреплении национального самосознания по всей Европе.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европейских войн начала XIX века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300 000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всего солдат потеряла Франция в ходе испанского восстания герильи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народного сопротивления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против Французской империи укрепила национальные идентичности и способствовала формированию новых государств. Этот опыт остаётся важным примером силы единства и патриотизма в мировой истории.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2026-05-11T00:04:25Z</dcterms:created>
  <dcterms:modified xsi:type="dcterms:W3CDTF">2026-05-11T00:04:25Z</dcterms:modified>
</cp:coreProperties>
</file>