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степени с натуральным показателем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считать быстрее, если знать правила и не путать основания.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степени упрощают алгебру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сокращают запись повторяющихся множителей, помогают быстрее считать и сравнивать числа, а также упрощают преобразования в алгебре и геометрии.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степени показывает, сколько одинаковых множителей скрыто в произведении, и позволяет быстро заменить длинную запись короткой формой.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125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вычислении 5³, когда число 5 умножают само на себя три раза.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определения степени: 5³ = 5·5·5 = 125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последовательности степеней числа 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растёт значение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основании каждый следующий результат получается умножением на то же число, поэтому рост становится очень заметным уже через несколько шагов.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удваивается на каждом шаге: это наглядно показывает, почему степени быстро увеличивают значение.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степеней с натуральным показателем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степеней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правил показывает, как менять показатели и когда важно помнить об ограничениях для деления и дробей.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важно смотреть на вид выражения: от этого зависит, складывать, вычитать или умножать показатели.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упрощения степенных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выборе нужного свойства и проверке условий его применения.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встречаются степени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одинаковые кубики складывают в несколько слоёв, их количество удобно описывать степенью. Каждый новый слой увеличивает общее число в несколько раз, поэтому запись становится короче и понятнее. Такой пример легко представить на рисунке с башней из блоков.
</a:t>
            </a:r>
            <a:endParaRPr lang="en-US" sz="729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и слои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про сетки, клетки и повторяющиеся элементы степень помогает быстро посчитать результат. Вместо длинного произведения одинаковых чисел можно записать одну степень и сразу увидеть правило роста. Это особенно полезно в заданиях на симметрию и повторяющийся орнамент.
</a:t>
            </a:r>
            <a:endParaRPr lang="en-US" sz="729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 узоры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числа 10 показывают, как устроена наша система счисления. Например, 10³ — это 1000, а 10⁶ — 1 000 000. Такая запись помогает понимать разрядный состав числа и быстрее читать очень большие значения.
</a:t>
            </a:r>
            <a:endParaRPr lang="en-US" sz="847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запись чисел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степеней с одинаковым основанием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3434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удобно понимать через раскрытие скобок: одинаковые множители просто собираются вместе. Так легче не ошибиться и увидеть, почему показатель становится больше.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60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основания одинаковые, умножаются одни и те же числа. Поэтому основание сохраняется, а показатели складываются: a^m·a^n=a^(m+n).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981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2^3·2^4=2^7=128. Если записать множители полностью, становится ясно, что правило работает без дополнительных вычислений и сокращает длинную запись.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степеней с одинаковым основанием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вычитаются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степеней с одинаковым основанием используют правило a^m: a^n=a^(m−n), если m&gt;n и a≠0. Оно отражает сокращение одинаковых множителей.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7^5:7^2=7^3=343. Такой пример удобно проверять, раскрывая степень как произведение и сопоставляя количество одинаковых множителей.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числителе и знаменателе есть одинаковые множители, и часть из них сокращается. После сокращения остаётся меньшая степень с тем же основанием.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повторном возведении степени показатели перемножаются, потому что повторяется вся степень целиком, а не только одно число.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в показателе после преобразования выражения (3²)⁴ в 3⁸.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18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правила: (a^m)^n=a^(mn), в частности (3²)⁴=3⁸
</a:t>
            </a:r>
            <a:endParaRPr lang="en-US" sz="11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произведения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скобках стоит произведение, степень можно распределить на каждый множитель отдельно: \((ab)^n = a^n b^n\). Так выражение остаётся равным исходному, но становится удобнее для вычислений.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3137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\((2\cdot5)^3 = 2^3\cdot5^3\). Сначала возводим в степень оба множителя, а затем можно быстро получить значение без длинной записи повторяющегося умножения.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5001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особенно полезно, если число удобно разложить на множители. Тогда легче считать устно, сокращать вычисления и замечать, как устроено выражение, не раскрывая скобки лишний раз.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частного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деление в скобках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дробь возводится в степень, действие относится и к числителю, и к знаменателю: \((a/b)^n\). При этом знаменатель не может быть равен нулю.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применяем правило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свойству получаем \((a/b)^n = a^n/b^n\). Это позволяет не вычислять дробь целиком заранее, а сразу работать со степенями числителя и знаменателя.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 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\((6/2)^3 = 6^3/2^3\). Такая запись помогает сокращать вычисления и быстрее получать ответ, особенно когда числа в дроби удобно считать по отдельности.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«Свойства степени с натуральным показателем»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свойство применяется в разных случаях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ситуация узнаётся по действию между выражениями и по наличию скобок. Это помогает выбрать нужную формулу без лишних проб и 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скобок нет, смотрят на умножение или деление; если скобки есть, важен их смысл. Именно это определяет, что делать с показателем.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913" y="1617079"/>
            <a:ext cx="288675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степенями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показателей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5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\(a^m + a^n\) нельзя превращать в \(a^{m+n}\): при сложении степеней показатели не объединяются. Нужно сначала выполнить само сложение, а затем, если возможно, упростить выражение.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суммы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\((a+b)^n\) не равно \(a^n+b^n\). Степень относится ко всей сумме в скобках, поэтому сначала нужно разобраться, к чему именно применяется формула.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записи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основание и показатель читают как одно число, например \(2^5\) записывают как 25. Чтобы избежать ошибки, полезно подставить простое значение и проверить результат вычислением.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497749"/>
            <a:ext cx="4339200" cy="25588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и неверные равенства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совпадают ли значения выражений, используя свойства степеней.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основание и правильный выбор формулы позволяют быстро проверить равенство, не раскрывая все произведения полностью.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«Свойства степени с натуральным показателем»
</a:t>
            </a:r>
            <a:endParaRPr lang="en-US" sz="944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и степень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помогает увидеть рост числа как последовательность одинаковых шагов. Например, при умножении на 10 каждый новый разряд добавляет ещё один ноль. Поэтому запись \(10^3\), \(10^4\) и \(10^6\) удобна для больших величин и наглядно показывает масштаб.
</a:t>
            </a:r>
            <a:endParaRPr lang="en-US" sz="718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растёт по шагам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представить число как башню из блоков, каждый следующий уровень будет в десять раз больше предыдущего. Такая картинка помогает понять десятичную систему и быстро читать записи вроде 1000, 10 000 и 1 000 000 без долгого пересчёта.
</a:t>
            </a:r>
            <a:endParaRPr lang="en-US" sz="772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 на схеме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степени с одинаковым основанием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быстро выбрать правило сравнения по виду основания и показателя.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70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556" y="3166899"/>
            <a:ext cx="336787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и запоминание степеней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в 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квадраты чисел хотя бы от 1 до 10. Это ускоряет вычисления, помогает сравнивать ответы и делает работу со степенями увереннее без калькулятора.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Кубы без лишних шагов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кубов чисел от 1 до 5 облегчает решение задач, где встречаются объёмы, количество кубиков или повторяющееся умножение. Ответ находится быстрее и точнее.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примеры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вроде \(2^5=32\), \(3^4=81\) и \(10^4=10000\) хорошо тренируют устный счёт. Такие равенства удобно использовать для самопроверки в тетради.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 калькулятора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основные значения уже знакомы, легче заметить ошибку в решении и исправить её сразу. Это особенно полезно на самостоятельной и контрольной работе.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разделу; условные результаты мини-теста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свойств степеней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темы усвоены уверенно, а где требуется ещё одна тренировка на примерах и устном счёте.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обычно усваиваются определение и простые преобразования, а труднее всего — поиск ошибок и работа с вложенными степенями.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степенях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помогает кратко записывать повторяющееся умножение, а её свойства упрощают вычисления. Главное — правильно узнавать основание, показатель и условие применения формулы в каждом выражении.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2026-05-29T10:17:20Z</dcterms:created>
  <dcterms:modified xsi:type="dcterms:W3CDTF">2026-05-29T10:17:20Z</dcterms:modified>
</cp:coreProperties>
</file>