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условных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 карту без путаницы.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говорит с нами через условные знаки: они заменяют реальность понятными символами и цветами.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«разговаривает»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назначению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помогают сразу найти леса, луга, озёра и другие природные объекты, не смешивая их с дорогами или зданиями.
</a:t>
            </a:r>
            <a:endParaRPr lang="en-US" sz="1622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отмечают города, сёла, кварталы и отдельные важные места, которые легко потерять на небольшом листе карты.
</a:t>
            </a:r>
            <a:endParaRPr lang="en-US" sz="1632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дороги, железные дороги, мосты, переправы и другие пути движения людей и транспорта.
</a:t>
            </a:r>
            <a:endParaRPr lang="en-US" sz="1632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показывают школы, больницы, вокзалы, администрации и другие объекты, важные для жизни и ориентирования на местности.
</a:t>
            </a:r>
            <a:endParaRPr lang="en-US" sz="1502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границ помогают понять, где проходят рубежи страны, области, района или отдельного населённого пункта.
</a:t>
            </a:r>
            <a:endParaRPr lang="en-US" sz="16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форме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Пиктографические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Пиктографические знаки похожи на сам объект: значок школы, дерева или больницы читается почти без пояснений и помогает быстро запомнить карту.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знаки строятся из простых фигур: кружков, квадратов, треугольников и линий. Их удобно различать по форме и размеру.
</a:t>
            </a:r>
            <a:endParaRPr lang="en-US" sz="1427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Буквенно-цифровые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Буквенно-цифровые обозначения используют буквы, номера и сокращения. Они особенно полезны для станций, дорог, кварталов и точек с индексами.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знаки соединяют несколько признаков сразу: форму, цвет и подпись. Так изображают сложные объекты, которые трудно показать одним символом.
</a:t>
            </a:r>
            <a:endParaRPr lang="en-US" sz="13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размер связан с картой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2134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знаки показывают протяжённые объекты почти в тех же пропорциях, что и на местности: например, реки, озёра или лесные массивы.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Внемасштабные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Внемасштабные знаки используют тогда, когда объект слишком мал для карты. Его обозначают одним условным символом в точке, сохраняя узнаваемость.
</a:t>
            </a:r>
            <a:endParaRPr lang="en-US" sz="1319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по виду объекта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 используют для объектов с заметной территорией: леса, озёра, поля, болота. Важны не только контуры, но и заполнение площади.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 обозначают отдельные объекты: колодец, вышку, станцию, памятник. Их положение важно само по себе, даже если объект очень мал.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 показывают вытянутые объекты: дороги, реки, каналы, границы. По линии сразу видно направление и протяжённость объекта.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цвет на карте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цвет помогает быстро выделить главную тему каждого объекта и не перепутать разные группы 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условной раскраске используют синий и зелёный цвета, потому что они сразу выделяют воду и растительность.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раскраска карт в 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рельеф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с одинаковой высотой. По их форме можно увидеть холмы, долины, впадины и склоны, не поднимаясь на местность.
</a:t>
            </a:r>
            <a:endParaRPr lang="en-US" sz="1487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линиями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линии друг к другу, тем резче подъём или спуск. Если линии редкие, склон обычно более пологий и удобный для движения.
</a:t>
            </a:r>
            <a:endParaRPr lang="en-US" sz="1413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показывают точную высоту отдельной точки. Их читают вместе с горизонталями, чтобы понять рельеф точнее и не ошибиться.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воды на карте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показывают синими линиями, а стрелка или подпись помогают понять направление течения и название водного объекта.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моря обозначают синим заполнением площади. По форме контура видно, где находится береговая линия и насколько велик водоём.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выделяют особым заполнением или штриховкой. Такой знак помогает не принять заболоченный участок за обычный луг или лес.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другие искусственные водные пути тоже относятся к гидрографии. Их читают по линии, цвету и подписи рядом со знаком.
</a:t>
            </a:r>
            <a:endParaRPr lang="en-US" sz="13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выделения растительности и земель помогают читать карту точнее.
</a:t>
            </a:r>
            <a:endParaRPr lang="en-US" sz="65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учебная схема помогает быстро различать покров местности и границы природных участков.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условных знаков на топографических картах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населённые пункты и объекты
</a:t>
            </a:r>
            <a:endParaRPr lang="en-US" sz="222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карте значок города обычно заметнее, чем знак села: он крупнее и сопровождается более заметной подписью. Так легче сразу увидеть, где сосредоточено население и какие пункты важнее для ориентирования.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здания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больница и администрация могут выглядеть как небольшие символы, но именно они показывают, какие службы есть в посёлке. По таким знакам карта становится не просто рисунком, а полезной подсказкой для жизни.
</a:t>
            </a:r>
            <a:endParaRPr lang="en-US" sz="110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тоже подсказывает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размер надписи сообщает о значении пункта не меньше самого значка. Крупный шрифт помогает выделить большой город, а более скромный — небольшое село или хутор, чтобы не перепутать их между собой.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транспортные знаки встречаются на карте
</a:t>
            </a:r>
            <a:endParaRPr lang="en-US" sz="27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линии на транспортной карте сразу показывает, что перед нами: дорога, железная линия, мост или переправа.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дорожные знаки; мосты и переправы добавляют важные детали маршрута, но встречаются реже.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видов транспортных 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линии 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тонкой линии, повторяющихся значков и подписей на карте.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линии границ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Государственную границу обычно выделяют самой заметной линией: она должна сразу отличаться от остальных линий на карте. Это помогает понять, где заканчивается территория страны и начинается соседняя.
</a:t>
            </a:r>
            <a:endParaRPr lang="en-US" sz="1582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областей, районов и округов часто рисуют по-разному, чтобы не путать уровни деления. Даже одинаковый цвет не мешает чтению, если внимательно смотреть на рисунок линии.
</a:t>
            </a:r>
            <a:endParaRPr lang="en-US" sz="1587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 и штрих помогают передать менее жёсткие или вспомогательные границы. Такой знак особенно полезен там, где важно показать не только линию, но и её административный смысл.
</a:t>
            </a:r>
            <a:endParaRPr lang="en-US" sz="1587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мелком масштабе границы становятся проще и короче, но смысл не исчезает. Поэтому перед чтением нужно уточнить по легенде, что именно означает каждая линия и её толщина.
</a:t>
            </a:r>
            <a:endParaRPr lang="en-US" sz="15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часто обозначают номер дороги или другой индекс на карте.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один короткий номер может заменить длинное описание объекта и сразу показать его значение.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топографических карт и учебные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видно, когда знаки читаются вместе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системе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маленького города на карте редко бывает один-единственный знак. Рядом могут стоять дорога, остановка и мост, и тогда становится ясно, как в него попасть и через что проходит маршрут.
</a:t>
            </a:r>
            <a:endParaRPr lang="en-US" sz="1220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возле озера показаны лес и тропа, карта сразу рассказывает больше, чем просто название водоёма. Видно, где заканчивается вода, где начинается растительность и как можно подойти к берегу.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складывается из 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Подпись, линия и значок вместе создают полную картину местности. Когда признаки собраны в одном месте, карту читать легче: объект узнаётся быстрее, а расположение запоминается точнее.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ты различаешь знаки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на фрагменте карты разные виды знаков и сравни их по цвету и 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 обычно обозначают отдельные объекты, а линейные — протяжённые. Цвет помогает быстрее отличить их от других элементов карты.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фрагмент карты для мини-практики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объект по легенде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знак с легендой и запиши, к какой группе он относится: транспорт или природа.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 можно быстро отличить искусственный объект от природного, если внимательно сравнить номер, цвет и форму условного знака.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легенда к фрагменту карты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при чтении карты
</a:t>
            </a:r>
            <a:endParaRPr lang="en-US" sz="2944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тип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любой маленький знак точечным. На самом деле важно смотреть, имеет ли объект протяжённость на местности: дорога, река или линия связи читаются иначе, чем отдельный пункт.
</a:t>
            </a:r>
            <a:endParaRPr lang="en-US" sz="155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открывать легенду. Без неё легко перепутать похожие символы, ведь один и тот же цвет или форма в разных картах может означать разные объекты.
</a:t>
            </a:r>
            <a:endParaRPr lang="en-US" sz="1587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цвет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 карте тоже требует внимания. Синий обычно связан с водой, но нельзя полагаться только на привычку: значение всегда уточняется по условным обозначениям конкретной карты.
</a:t>
            </a:r>
            <a:endParaRPr lang="en-US" sz="1587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подписи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индексы часто пропускают, хотя именно они помогают отличить похожие объекты. Номер дороги, отметка высоты или название населённого пункта делают чтение карты точным.
</a:t>
            </a:r>
            <a:endParaRPr lang="en-US" sz="15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без 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чтение карты начинается с простого алгоритма: найти легенду, распознать тип знака, проверить цвет и форму, учесть масштаб и обязательно прочитать подписи рядом.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2026-07-26T17:17:40Z</dcterms:created>
  <dcterms:modified xsi:type="dcterms:W3CDTF">2026-07-26T17:17:40Z</dcterms:modified>
</cp:coreProperties>
</file>