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закономерности наследования и роль Менделя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 генетики через открытия Менделя и их значение в науке.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развития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существовали различные гипотезы наследования признаков. Грегор Мендель начал систематические эксперименты с горохом для выявления закономерностей передачи наследственных признаков.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горох посевной благодаря наличию нескольких ярких, легко различимых признаков, таких как форма и цвет семян, что облегчало анализ наследования.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Контролируемое опыление позволило проследить передачу признаков последовательно через поколения, обеспечивая точность данных.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семь лет он провёл свыше 28 тысяч гибридизаций, что стало фундаментом достоверных выводов о закономерностях наследования.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исследований и масштаб работ Менделя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признаки гороха в опытах Менделя
</a:t>
            </a:r>
            <a:pPr algn="l" indent="0" marL="0">
              <a:lnSpc>
                <a:spcPct val="115000"/>
              </a:lnSpc>
              <a:buNone/>
            </a:pPr>
            <a:r>
              <a:rPr lang="en-US" sz="14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фенотипические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экспериментах использовались шесть пар признаков: форма семян (гладкая или морщинистая), цвет семян (жёлтый или зелёный), цвет цветков (фиолетовый или белый), длина стебля (длинный или короткий), форма и окраска стручков. Такое четкое различие облегчало учёт и анализ.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дифференциация
</a:t>
            </a:r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или изображения разных фенотипов в наглядной форме демонстрируют контраст признаков, позволяя лучше понять принцип альтернативности в наследовании.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определение и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представляет собой скрещивание двух гомозиготных особей, различающихся по одному признаку, например, желтых и зеленых семян гороха.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такой селекции — определить, как именно наследуется данный признак и как аллели передаются потомству.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 позволяет выявить доминантность одного из признаков и понять механизм изменения фенотипа у потомков.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 генетика родительских форм при скрещивании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растения выбирались гомозиготными по исследуемому признаку — например, AA и aa для доминантного и рецессивного аллеля.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этих растений содержат только один аллель, что облегчает прогноз потомства на основе их сочетания.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формируются гибриды первого поколения с генотипом Aa, объединяющим оба аллеля.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первого поколения является генетически однородным и проявляет только доминантный признак.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подтверждает наличие доминантности и скрытое сохранение рецессивных аллелей в потомстве.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признаков у гибридов первого поколения (F1)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 все растения демонстрируют доминантный признак, рецессивный при этом скрыт, но присутствует в генотипе.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F1 имеет единый генотип Aa, что соответствует гетерозиготному состоянию по исследуемому признаку.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родительских форм к гибридам первого поколения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моногибридного скрещивания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гибридов F1 и характер расщепления во втором поколении (F2)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F1 подвергаются самоопылению, способствуя формированию поколения F2 с разнообразием генотипов.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наблюдается три фенотипа: доминантный (AA и Aa) и рецессивный (aa), что отражает восстановление рецессивного признака.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расщепление демонстрирует соотношение фенотипов около 3:1, подтверждая законы наследования Менделя.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Выявленные закономерности иллюстрируют фундаментальные принципы генетической передачи и вариативности.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создаёт разнообразие за счёт комбинирования разных аллелей в потомстве.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формирует основу для естественного отбора и способствует адаптации популяции к изменениям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F2 проявляются три генотипа: гомозиготы доминантные (AA), гетерозиготы (Aa), и гомозиготы рецессивные (aa), что усиливает фенотипическое многообразие.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вариативность при моногибридном скрещивании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формулировка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двух гомозиготных организмов, отличающихся по одной паре альтернативных признаков, все потомство первого поколения проявляет единообразие по фенотипу.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всех гибридов первого поколения являются гетерозиготными, они несут один доминантный и один рецессивный аллель, но фенотип доминирующего признака проявляется у всех.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закон показывает, что наследование отдельных признаков происходит дискретно, а не смешанно, что стало основой для дальнейшего развития генетики.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феномен демонстрирует полное доминирование одного аллеля над другим в гетерозиготном состоянии, обеспечивая однородность потомства.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Детализация первого закона Менделя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скрещивание желтого (AA) и зеленого (aa) гороха, в результате которого все семена F1 имеют желтый цвет и генотип Aa.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гибридах первого поколения доминирует лишь признак доминантного аллеля, рецессивный признак генетически присутствует, но внешне не проявляется.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Менделя, подтверждающие законы наследования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собрал данные по цвету семян у более чем 8000 растений в первом поколении. Все семена имели доминантный желтый цвет, что подтверждало закон единообразия. Такая массовая проверка доказывала надежность и повторяемость наблюдений.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масштабного эксперимента на 8023 семени гороха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не только описал явления, но и систематически подсчитывал распределение признаков у потомства. Его учет и вычисления стали первыми шагами к количественной генетике, обеспечивая научную основу его законов.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Менделем наследования признаков
</a:t>
            </a:r>
            <a:endParaRPr lang="en-US" sz="12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описывает расщепление признаков во втором поколении (F2) — проявление доминантных и рецессивных признаков в определённом соотношении.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демонстрирует возвращение рецессивного признака во втором поколении, что отражает независимое распределение аллелей при формировании гамет.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самоопылении гибридов F1 (генотип Aa) появляются потомки с генотипами AA, Aa и aa, что приводит к разнообразию фенотипов в поколении F2.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формула наследования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Детализация второго закона Менделя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соотношение в F2 составляет примерно 3:1 — три растения с доминантным и одно с рецессивным признаком, что свидетельствует об определённом наследственном распределении.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 между потомками равно 1:2:1 — одна гомозигота доминантная (AA), две гетерозиготы (Aa) и одна гомозигота рецессивная (aa).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показывает восстановление рецессивного фенотипа, что нельзя объяснить смешанным наследованием.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является основой для понимания распределения аллелей в популяциях и применяется при анализе наследственных признаков.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опыта Менделя демонстрируют чёткое соответствие фенотипического соотношения 3:1 между доминантными и рецессивными признаками.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семян подтверждает закон расщепления, подтверждая предсказания о наследовании и восстановлении рецессивных признаков во втором поколении.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второго поколения: количественная оценка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Г. Менделя, 1865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комбинаций генотипов при скрещивании гибридов F1 (Aa x Aa)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Пеннета: визуализация наследования аллелей
</a:t>
            </a:r>
            <a:endParaRPr lang="en-US" sz="2324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 практические примеры действия менделевских законов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законы применимы ко многим видам, проявляющим дискретные признаки, например, у мышей по цвету шерсти или у томатов по форме плодов.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проявления наследственных признаков, таких как группа крови по системе ABO, также соответствуют принципам классического Mendelian наследования.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законов Менделя важны не только в биологии, но и в медицине и селекции, способствуя развитию биотехнологии и точных методов диагностики.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менделевских законов в развитии биологических наук и практики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Менделя заложили основы классической генетики, что позволило систематизировать принципы наследования и объяснение вариации признаков.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стали фундаментом для создания методов искусственного отбора в сельском хозяйстве и животноводстве с целью улучшения пород и сортов.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законов помогло выявлять и изучать наследственные заболевания человека, способствуя развитию медицинской генетики.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закономерности повлияли на возникновение биотехнологии и генной инженерии, открывая новые возможности в науке и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непреходящее значение законов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раскрывают основы передачи наследственной информации, служат фундаментом для биологии и медицины, и продолжают находить применение в современных исследованиях и биотехнологических инновациях.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2026-05-10T04:32:41Z</dcterms:created>
  <dcterms:modified xsi:type="dcterms:W3CDTF">2026-05-10T04:32:41Z</dcterms:modified>
</cp:coreProperties>
</file>