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Октябрьской революции 1917 г. в Беларуси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1917 года положил начало масштабным переменам и становлению белорусской государственности.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Предыстория Беларуси перед революцией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1917 года Беларусь входила в состав Российской империи и переживала тяжёлые последствия мировой войны. Экономический упадок и массовые страдания вызвали растущее недовольство среди населения.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Октябрьской революции в Беларуси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голод усугублялись дефицитом основных продуктов и товаров, что снижало жизненный уровень и приводило к массовым протестам.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Непопулярность царского режима и помещичьей системы выражалась в волнах забастовок и нарастании репрессий, подрывая стабильность страны.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недовольство усилилось из-за затяжной Первой мировой войны, что сильно истощило силы населения и вызвало усталость и пессимизм.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участники революционного движения в Беларуси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Эсеры и меньшевики выступали с различными социальными программами, пытаясь найти путь реформ и примирения.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Кадеты представляли умеренные буржуазные интересы, хотя их влияние сокращалось в революционной обстановке.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постепенно получили широкую поддержку среди рабочих и военнослужащих, контролируя ключевые советские органы городов.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Националистические группы боролись за права белорусского народа и культурное возрождение, играя важную роль в общественной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Военно-революционного комитета в Минске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1917 года ВРК объединил представителей большевиков и левых эсеров для координации захвата власти.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организовал распределение оружия и патрулирование улиц, обеспечивая контроль над городскими коммуникациями.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задачами были мобилизация сторонников, задержание оппонентов и усиление влияния революционных сил.
</a:t>
            </a:r>
            <a:endParaRPr lang="en-US" sz="11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советской власти в ключевых белорусских городах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власти в Минске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ночь с 25 на 26 октября 1917 года Военно-революционный комитет провёл без сопротивления захват важных государственных учреждений. Этот шаг обеспечил полную власть советов в столице Беларуси.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других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Схожие события произошли в Бобруйске, Могилёве и Витебске, где создавались советы, арестовывались представители прежней власти и восстанавливалась работа транспорта.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ключевых революционных событий в Беларуси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 — центр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стала главным очагом захвата власти, где Военно-революционный комитет обеспечил контроль над коммуникациями и государственными учреждениями.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Могилёв и Витебск — важные узлы сопротивления и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проходили вооружённые столкновения, созданные советские органы укреплялись, обеспечивая поддержку революционерам.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Бобруйск и Гомель — провинциальные революционные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городах массово создавались советы, формировались отряды Красной гвардии и предпринимались активные действия по установлению советской 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Областной исполнительный комитет и борьба за власть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пытался консолидировать социалистические и буржуазные силы против нарастающего влияния большевиков в Минске.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власть ВРК, опиравшаяся на вооружённых рабочих и солдат, быстро вытеснила конкурентов из политической игры.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Военно-революционного комитета привело к падению влияния временных административных органов.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стала полная концентрация власти у большевистских организаций уже к концу 1917 года.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формирования Октября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Красной гвардии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ноября в Минске и Гомеле созданы боеспособные команды до 3000 человек, состоящие из рабочих и солдат, вооружённых для поддержки власти советов.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вооружённых отрядов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отряды патрулировали улицы, охраняли важные объекты, обеспечивали порядок и подавляли сопротивление, что стало решающим для удержания власти.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и экономические преобразования в Беларуси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декабрю 1917 года государству передали 25 крупнейших предприятий и финансовые учреждения, что создало основу для контроля над промышленностью.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реформа исключила помещиков, раздав земли беднейшим крестьянам, меняя аграрный уклад страны.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установлены советы рабочих депутатов, которые осуществляли контроль за производством и регулировали экономическую деятельность.
</a:t>
            </a:r>
            <a:endParaRPr lang="en-US" sz="12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1917 года в городах Минск, Бобруйск и Могилёв было сформировано 15 местных советов, что обеспечило прочную смену власти на местах в пользу революционных сил.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законных советских органов сформировано к концу ноября 1917 года.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Беларуси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Всебелорусский съезд и его значение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декабря 1917 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начал работу в Минске, собрав более 1800 делегатов со всей территории Беларуси для обсуждения вопросов автономии и государственной независимости.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декабря 1917 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Делегаты обсуждали проекты автономии, права национальностей и форму управления, стремясь к созданию самоуправляющегося белорусского государства.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декабря 1917 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Большевики вмешались вооружённо, прервав съезд и усилив своё влияние, отказавшись от идеи широкой автономии региона.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декабря 1917 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съезда советская власть окончательно утвердила контроль над политической ситуацией в Беларуси.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гражданской войны на территории Беларуси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партизанского движения в западных 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западных районах Беларуси с конца 1917 года активизировалось партизанское движение против советской власти. Местные жители организовали диверсии и нападения на советские формирования, выражая сопротивление чуждой власти.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 городах и сельской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столкновения между советскими отрядами и противниками власти происходили не только в крупных городах, но и в деревнях, где сохранялись националистические и контрреволюционные настроения.
</a:t>
            </a:r>
            <a:endParaRPr lang="en-US" sz="96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политических сил и реформы в регионах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Меньшевики и эсеры сохраняли влияние в ряде районных органов, где противостояли большевистской политике и продолжали проводить свои реформы.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сельских районах создавались комитеты бедноты, направленные на перераспределение земель и реализацию крестьянских интересов в ходе земельной реформы.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1917 года большевики контролировали ключевые города, включая Минск, Могилёв и Гомель, утверждая влияние на местные советы и государственные структуры.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реформа предусматривала передачу помещичьих земель крестьянам с участием местных советов и комитетов, расширяя самоуправление на местах.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Брест-Литовское перемирие и германская оккупация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большая часть территории Беларуси оказалась под германской оккупацией, что значительно ограничило возможности советской власти и увеличило внешнее давление на население.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Подписанное в декабре 1917 года Брест-Литовское перемирие официально завершило боевые действия России против Германии, что привело к серьезному изменению политической ситуации в Беларуси.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сфере образования и культуры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программах появился белорусский язык наряду с русским, что способствовало укреплению национальной идентичности и развитию местной культуры.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библиотеки, клубы и кружки, которые способствовали распространению знаний, повышали образовательный уровень и поддерживали творческую активность населения.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Большевистская власть начала массовую кампанию по ликвидации неграмотности, организуя бесплатные школы и курсы для взрослых и детей по всей Беларуси.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 национальное и культурное возрождение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национальных газет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революции массово выходили газеты «Вольная Беларусь» и «Наш край», которые пропагандировали идеи национального возрождения и просвещения среди жителей Беларуси.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Янки Купалы и Якуба Коласа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Янка Купала и Якуб Колас обращались к народным традициям и национальной тематике, усиливая культурное самосознание в эпоху перемен.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культурно-просветительных 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учреждались общества, направленные на сохранение и развитие белорусского языка, литературы и искусства, поддерживая национальное единство и просвещение.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1919 году Беларусь получила статус Советской Республики, что открыло путь к изменению общественных и экономических структур страны.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стала годом провозглашения Белорусской Советской Социалистической Республики и активного начала системных реформ.
</a:t>
            </a:r>
            <a:endParaRPr lang="en-US" sz="1762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исторические источники Республики Беларусь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и улучшения в жизни населения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8-часовой рабочий день, что значительно улучшило условия труда рабочих и способствовало социальной справедливости.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массовое бесплатное медицинское обслуживание, расширились программы поддержки безработных, сирот и малообеспеченных граждан.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грамотности в городах вырос на 12% с 1917 по 1920 годы, что отражает успехи в образовании и снижении социальной дифференциации.
</a:t>
            </a:r>
            <a:endParaRPr lang="en-US" sz="11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Октябрьской революции для Беларуси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радикально изменила политическую и социально-экономическую структуру Беларуси, задав курс на построение советской государственности и развитие общества в XX веке.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2026-05-11T03:00:11Z</dcterms:created>
  <dcterms:modified xsi:type="dcterms:W3CDTF">2026-05-11T03:00:11Z</dcterms:modified>
</cp:coreProperties>
</file>