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поэт, изменивший язык и интонацию эпохи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Поэт-новатор, соединивший личную драму, революцию и эксперимент со словом.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эпоха перелома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вошёл в литературу тогда, когда старые нормы уже теряли силу, а новая поэзия искала иной ритм, образ и интонацию. На этом фоне Маяковский стал голосом резкого обновления слова и художественного мышления.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путь: от Багдади до Москвы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родился в селе Багдади Кутаисской губернии. Детство прошло в среде, где рано почувствовались разрыв, перемена и неустойчивость.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1906—1908 — Москва и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 в Москву он учился и включился в революционную среду. Аресты и Бутырская тюрьма сделали социальную тему личным опытом.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1908—1912 — поиски нового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ранняя литературная работа совпали с интересом к рисунку, плакату и выразительной форме. Именно тогда оформился его резкий, визуально сильный стиль.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1912—1930 — поэт новой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манифеста футуристов до поздних произведений Маяковский оставался автором, который постоянно связывал слово с историей, временем и внутренним конфликтом.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Маяковского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биография поэта переплеталась с историей страны и эволюцией его поэтики.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путь Маяковского разворачивается вместе с историческими потрясениями начала XX века и меняющимися художественными задачами.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биографические сведения о В. В. Маяковском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Маяковского в культуре: поэт-трибун и человек-афиша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как часть авторского мифа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фигура, жёсткая осанка и плакатная выразительность сделали Маяковского легко узнаваемым. Он воспринимался не только как автор стихов, но и как публичный художник эпохи.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жест и ритм как единый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чтения, интонация и жестикуляция усиливали воздействие текста. Поэт сознательно строил образ оратора, чья речь звучит как вызов и как художественное событие.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манифест нового искусства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Кубофутуризм дал Маяковскому среду, где ценились разрыв с традицией, дерзость формы и право на художественный эксперимент.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«Пощёчина общественному вкусу» стал заявлением о сознательном отказе от привычных литературных норм и авторитетов.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Футуристическая поэтика усилила у Маяковского стремление к резкому синтаксису, смелой метафоре и графической выразительности строки.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футуризм был не только школой искусства, но и способом говорить о современности языком конфликта и обновления.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Маяковского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тематическим разнообразием стоит единая установка: любое частное чувство у Маяковского легко выходит в общественное измерение.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его лирики — не одна тема, а постоянное столкновение личного переживания с историческим временем.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поэзии В. В. Маяковского на основе его ключевых произведений
</a:t>
            </a:r>
            <a:endParaRPr lang="en-US" sz="7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 как поэма личного и общественного бунта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строится как предельно напряжённое исповедальное высказывание, где любовное страдание сразу перерастает в протест против мира, не слышащего человека.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произведения последовательно расширяют конфликт: от личной боли к размышлению об искусстве, обществе, вере и отрицании.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здесь не замыкается в частной трагедии: он превращает переживание в исторически звучащий бунт и нравственный вызов.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образ Лили Брик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лирике личная биография не отделяется от художественной формы: чувство становится материалом высокой интенсивности, а признание — способом поэтического самораскрытия.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Лиля Брик стала для Маяковского одним из самых сильных эмоциональных адресатов. Связанные с ней стихи передают ревность, надежду, боль и крайнюю внутреннюю открытость.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переживания к гражданскому жесту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для Маяковского путь развития лирического конфликта внутри стихотворения или поэмы.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40967"/>
            <a:ext cx="261000" cy="23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85442"/>
            <a:ext cx="261000" cy="208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поэзии Маяковского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как исторический слом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Маяковский увидел в революции не только смену власти, но и перестройку человеческого сознания. Его поэзия стала языком эпохи, требующей быстрых, ясных и предельно напряжённых слов.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РОСТА и синтез слова с изображением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в РОСТА, поэт создавал плакаты и подписи, где текст действовал вместе с рисунком. Так возникала новая форма агитации, рассчитанная на мгновенное восприятие и широкий городской адрес.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«Левом марше», «Оде революции» и «Хорошо!» революция показана как сила, меняющая ход истории. Но восторг здесь всегда соседствует с тревогой за цену перемен и за судьбу человека.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революция требовала не только пафоса, но и внутренней дисциплины. Поэт ощущал себя свидетелем и участником времени, которому нельзя говорить равнодушно или уклончиво.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интонации в творчестве Маяковского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не только смену настроений, но и то, как исторический контекст перестраивал сам способ поэтического высказывания.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раннего вызова Маяковский приходит к более сложной, драматической интонации, где энергия не исчезает, а проходит через опыт разочарования и усталости.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корпусу произведений Маяковского: 1910-е—1930.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Сатира, быт и журнальная работа в 1920-е годы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Маяковский обращается к сатире как к способу быстро и точно реагировать на повседневные проблемы. Его мишенями становятся мещанство, бюрократическая инерция и равнодушие к общему делу.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журнальных и фельетонных текстов важны разговорная речь, резкие оценки и бытовые детали. Они делают сатиру узнаваемой и приближают её к читателю, который видит в ней отражение собственной среды.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внешней лёгкости эти произведения сохраняют жёсткую гражданскую позицию. Маяковский не просто высмеивает недостатки, а требует от общества большей собранности, честности и уважения к человеку.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Маяковского и их особенности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жанры и темы у поэта: от вызова и исповеди до революционного пафоса и творческого итога.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названиям и датам видно, что Маяковский постоянно менял масштаб речи: от личного конфликта к исторической теме и затем к размышлению о собственной роли.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история, школьный курс по творчеству Маяковского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 театре, кино и плакате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важна зрительная сила текста: крупный шрифт, контраст, ритм, пауза. Именно поэтому его поэзия естественно соседствует с афишей, авангардной графикой и художественными экспериментами эпохи.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мыслит слово как действие, поэтому легко входит в пространство театра, кино и плаката. Его строки звучат как реплика со сцены или как лозунг, который должен быть немедленно прочитан и запомнен.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Маяковского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часто работают вместе: визуальная форма стиха усиливает звучание, а звучание подчёркивает смысловой удар.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поэтики Маяковского — не отдельный приём, а их сочетание, создающее напряжённую, легко узнаваемую речь.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поэтической техники Маяковского по его основным произведениям.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трагический финал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1930: последние месяцы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продолжает работать, но напряжение растёт. Литературная и личная ситуации сходятся в тяжёлый кризис, который отражается в его поздней интонации.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1928—1929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Усиливаются споры с критикой и ощущение внутренней усталости. В поздних текстах всё заметнее мотивы одиночества, сомнения и эмоционального истощения.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1930: смерть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покончил с собой в Москве. Его уход стал одной из самых трагических точек русской литературной истории XX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 культуре XX—XXI веков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Музей, памятник, мемориальная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поэта закреплено в городском пространстве через памятники, мемориальные доски и музейные экспозиции. Такие места превращают литературную биографию в видимую часть исторической памяти.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продолжают звучать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уроки, сценические чтения и публичные выступления поддерживают живое присутствие Маяковского в культуре. Его строки легко узнаются по энергии, ритму и ощущению прямого обращения к слушателю.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 кино и театре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Режиссёры и актёры возвращаются к его образу, потому что он соединяет публичность, трагизм и авангардную выразительность. На сцене и экране Маяковский остаётся фигурой сильного художественного напряжения.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Маяковский остаётся современным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часто цитируют вне литературного контекста: как резкие, точные формулы о свободе, достоинстве и внутренней ответственности.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Маяковского основана на сочетании силы, новаторства и эмоциональной прямоты, поэтому он остаётся понятен разным поколениям.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школьного и культурного восприятия творчества Маяковского.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Маяковский: поэт, который изменил звучание эпохи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сделал поэзию громкой, смелой и исторически значимой. Он соединил личную драму, общественный пафос и эксперимент с формой, оставив наследие, без которого невозможно представить русскую литературу XX 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2026-05-23T20:05:53Z</dcterms:created>
  <dcterms:modified xsi:type="dcterms:W3CDTF">2026-05-23T20:05:53Z</dcterms:modified>
</cp:coreProperties>
</file>