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Физические, умственные и социальные изменения на ключевых этапах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человека после рождения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человека после рождения зависит от генетики, питания, ухода и окружения. Семья, школа и социальные связи формируют уникальные способности и эмоциональное состояние каждого ребёнка.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на развитие человека
</a:t>
            </a:r>
            <a:endParaRPr lang="en-US" sz="2777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физический рост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первый год жизни масса тела младенца быстро увеличивается: к 6 месяцам она удваивается, а к году — утраивается. Одновременно развивается сенсорное восприятие и координация движений.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эмоций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младенцев начинает проявляться осознанная эмоциональная реакция: улыбка как ответ на общение и плач для выражения неудобства или потребностей. Эти реакции играют важную роль для установления связи с окружающими.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моторики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учится поднимать голову в положении лежа, затем ползать и пытаться самостоятельно сидеть и стоять. Эти навыки являются основой для дальнейшей физической самостоятельности.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младенческого периода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развитие в младенчестве
</a:t>
            </a:r>
            <a:endParaRPr lang="en-US" sz="2854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начинает различать голос матери и узнавать близких людей, что формирует базовые эмоциональные привязанности и чувство безопасности.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простейшие реакции на новые стимулы: радость при общении, испуг при громких звуках, удивление при встрече с новыми объектами и ощущениями.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веса в первый год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массы замедляется после первого года, когда активность ребёнка и питание меняются.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интенсивный физический рост приходится на первые 6 месяцев, замедляясь к году.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медицинские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самостоятельности в раннем детстве
</a:t>
            </a:r>
            <a:endParaRPr lang="en-US" sz="2525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год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ходьбы уверенной походкой и первые простые слова формируют основу автономии.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года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самостоятельно есть и выражать свои желания через речь и жесты.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года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Осваиваются навыки одевания и выполнение простых домашних правил.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года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базовое понимание социального поведения дома и в окружении сверстников.
</a:t>
            </a:r>
            <a:endParaRPr lang="en-US" sz="9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7367" y="1648250"/>
            <a:ext cx="65887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социального развития в раннем детстве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окружающими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взаимодействовать с родителями и сверстниками, развивая навыки речи и понимания.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дружбы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дружеские отношения, основанные на совместных играх и взаимном интересе.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взрослым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дети копируют поступки и поведение взрослых, что помогает усваивать социальные нормы.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игры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ситуации служат инструментом для освоения мира и развития социальных умений.
</a:t>
            </a:r>
            <a:endParaRPr lang="en-US" sz="8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ребёнка до 12 лет
</a:t>
            </a:r>
            <a:endParaRPr lang="en-US" sz="2646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современной возрастной психологии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62166"/>
            <a:ext cx="3377400" cy="1723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 психические изменения по возрастам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развития навыков и адаптации в разные периоды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и психическое развитие тесно связаны с постепенным увеличением социальной самостоятельности.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возрастной психологии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моторики и речи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активно совершенствуют крупную и мелкую моторику, учатся чётко произносить слова и строить предложения, расширяя словарный запас.
</a:t>
            </a:r>
            <a:endParaRPr lang="en-US" sz="881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ролевых игр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Сюжетно-ролевые игры помогают развивать воображение, творческое мышление и навыки взаимодействия с другими детьми и взрослыми.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творческих интересов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рассказывание историй и конструктивная деятельность стимулируют познавательные процессы и формируют творческие способности ребёнка.
</a:t>
            </a:r>
            <a:endParaRPr lang="en-US" sz="843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достижения дошкольного возраста
</a:t>
            </a:r>
            <a:endParaRPr lang="en-US" sz="258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игры в развитии ребёнка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способствует развитию социализации, обучая детей правилам общения и групповой работе через совместные действия и выстраивание взаимоотношений с окружающими.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творческие игровые процессы у детей формируется воображение и развиваются способности к творчеству, что поддерживает познавательную активность и эмоциональное выражение.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деятельность укрепляет умение договариваться и делиться, а также помогает научиться выражать и контролировать собственные эмоции.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Сюжетно-ролевые игры позволяют детям анализировать ситуации, принимать разные социальные роли и учиться планировать совместные действия.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школьного периода: адаптация и рост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от 7 до 12 лет дети интенсивно осваивают учебные навыки, формируют устойчивую мотивацию к учебе и учатся планировать своё время в соответствии с требованиями школы.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адаптация к новым социальным условиям: дети вырабатывают умение работать в коллективе, устанавливают отношения с учителями и одноклассниками, а также выполняют домашние задания.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особенности младших школьников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повышается стремление к успеху и признанию, что стимулирует развитие чувства ответственности и желание соответствовать ожиданиям взрослых и сверстников.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появляется эмоциональная восприимчивость, их интерес к новым знаниям и умениям возрастает, что ведёт к активному развитию любознательности и познавательной активности.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рост самоконтроля и способности регулировать свое поведение, что способствует успешной адаптации в учебном процессе и социальной среде.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изменения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половое 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происходит ускоренный рост тела, активизируются процессы полового созревания под воздействием гормональных изменений, таких как повышение уровня тестостерона и эстрогенов.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самосознание и критическое мышление, подросток стремится к самостоятельности и переосмысливает свои взгляды и авторитеты, формируя личные ценности и убеждения.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социального развития подростков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подростковый период (12-13 лет)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чувство принадлежности к группе сверстников, усиливается стремление к одобрению и уважению среди друзей.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подростковый период (14-15 лет)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значение дружбы, развивается взаимоподдержка; появляются первые романтические интересы и отношения с противоположным полом.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подростковый период (16 лет)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начинает критически оценивать родительские установки, усиливается поиск собственных жизненных ценностей и стремление к самостоятельности.
</a:t>
            </a:r>
            <a:endParaRPr lang="en-US" sz="9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школы в развитии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предоставляет знания и навыки, способствует развитию сотрудничества и организации коллективных действий в образовательном процессе.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обеспечивает эмоциональную поддержку и формирование основных жизненных ценностей, создавая безопасную среду для роста личности ребёнка.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семьи и школы усиливает положительное влияние на всестороннее развитие и успешную социальную адаптацию ребёнка и подростка.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6660" y="1685950"/>
            <a:ext cx="2970080" cy="2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и образа жизни на развитие
</a:t>
            </a:r>
            <a:endParaRPr lang="en-US" sz="261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группы продуктов, рекомендуемые количества, питательные вещества и их влияние на физический рост и развитие ребёнка.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обеспечивает полноценный рост, укрепляет здоровье и снижает риски дефицитов питательных веществ.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2022 г.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новых технологий на развитие детей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электронных устройств облегчает доступ к информации и способствует развитию цифровых навыков, необходимых в современном мире.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регулярное времяпровождение за гаджетами уменьшает физическую активность, что негативно сказывается на здоровье и общем развитии ребёнка.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общение через цифровые платформы снижает качество живого общения, что может затруднять развитие социальных навыков и эмоционального интеллекта.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риск формирования зависимости от электроники, что требует контроля и сбалансированного распределения времени между виртуальной и реальной активностью.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полноценного сна и физической активности
</a:t>
            </a:r>
            <a:endParaRPr lang="en-US" sz="2208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укрепляют сердечно-сосудистую систему, кости и мышцы, улучшая общее физическое состояние и снижая уровень стресса.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 способствует поддержанию здорового веса, улучшает самоощущение и психологическое состояние, что важно для гармоничного развития ребёнка.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необходим для восстановления организма, укрепления памяти и нормального роста, особенно важен для подростков с рекомендованной длительностью 8-9 часов в сутки.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Гармоничное развитие обеспечивается сочетанием семейной поддержки, правильного питания, активного образа жизни, достаточного сна, социальной активности и качественного образования, формируя здоровую и адаптивную личность.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успешного развития ребёнка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2026-05-09T03:59:51Z</dcterms:created>
  <dcterms:modified xsi:type="dcterms:W3CDTF">2026-05-09T03:59:51Z</dcterms:modified>
</cp:coreProperties>
</file>