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«Герой нашего времени»: человек, эпоха и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Печорине: ум, свобода, одиночество, выбор.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создавал «Героя нашего времени» в 1838–1840 годах, когда Россия переживала разочарование и внутреннюю усталость. Кавказский опыт писателя и необычная композиция сделали роман точным и психологически глубоким.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на фоне своей эпохи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Печорин: главные черты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Образованный и наблюдательный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хорошо образован, быстро замечает детали и умеет точно понимать поведение людей. Его ум помогает ему разбираться в ситуациях, где другие действуют наугад.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Склонный к самоанализу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часто размышляет о себе, своих поступках и причинах собственных ошибок. Он не скрывает внутренние противоречия и видит, что сам нередко усложняет жизнь.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 отношениях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редко доверяет людям и не умеет долго сохранять душевную близость. Его сдержанность нередко кажется равнодушием и ранит тех, кто привязывается к нему.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Проверяя себя и окружающих, он вмешивается в чужие судьбы и часто приносит другим страдание. При этом сам герой тоже остаётся в состоянии усталости и одиночества.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как место действия и символ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романе — не просто фон, а пространство, где человек оказывается наедине с опасностью, дорогой и собственным характером. Горы и крепости подчёркивают напряжение происходящего.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фоне особенно резко звучат сцены похищения Бэлы, истории в Тамани и дуэли в Пятигорске. Природа здесь противопоставлена людским страстям и одновременно усиливает их драму.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повестей показывает, как меняется угол зрения на Печорина: от внешнего наблюдения к его дневнику.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романа: порядок повестей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добивается любви Бэлы не терпением, а решительностью и расчётом. Его увлечение кажется сильным, но быстро теряет для него новизну и превращается в равнодушие.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«Бэла»: сила чувства и трагедия похищения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Бэлы становится самым горьким итогом этой истории. Лермонтов показывает: чувство, построенное на насилии и гордости, не может привести к счастью.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Азамат и Казбич втянуты в конфликт, который начинается с похищения и заканчивается местью. В повести видно, как одно эгоистичное желание запускает цепочку чужих бед.
</a:t>
            </a:r>
            <a:endParaRPr lang="en-US" sz="9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глазами других персонажей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наблюдатель видит в герое только часть его характера и по-своему оценивает его поступки.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персонаж к Печорину, тем острее чувствуется его противоречивость и трудность для однозначной оценки.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Ю. Лермонтова «Герой нашего времени»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встреча показывает, как болезненно может разрушиться долгое ожидание дружбы.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М. Ю. Лермонтова «Максим Максимыч»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Максимыч много лет хранит память о Печорине и надеется на тёплый разговор. Но холодная реакция героя сразу подчёркивает его внутреннюю отстранённость.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034910"/>
            <a:ext cx="3848986" cy="214524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роли в романе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разные герои раскрывают характер Печорина и основные идеи романа.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 просто участвуют в сюжете, а каждый по-своему высвечивает одну из сторон Печорина и его конфликта с людьми.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Ю. Лермонтова «Герой нашего времени»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«Тамань»: приключение и опасность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живут секреты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Бедная хата, слепой мальчик и молчаливая девушка сразу настраивают на недоверие. В этой замкнутой среде всё кажется настороженным, будто каждый звук скрывает чью-то тайну или обман.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лодка у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Тёмное море, тихий прибой и лодка у берега создают ощущение тайны. Печорин оказывается в месте, где любое случайное движение может стать опасным, а обычная прогулка — началом тревожного события.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сильнее осторожности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не остаётся в стороне и начинает вмешиваться в чужие дела, хотя чувствует риск. Именно это стремление понять запретное делает повесть напряжённой и показывает его тягу к острым впечатлениям.
</a:t>
            </a:r>
            <a:endParaRPr lang="en-US" sz="106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Печорина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умеет быстро оценивать людей и ситуацию, но почти не позволяет себе доверять им. Это делает его сильным и одиноким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качества героя не приводят к счастью: без душевной близости они оборачиваются внутренней пустотой и конфликтами.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Ю. Лермонтова «Герой нашего времени» (1840)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Пятигорске Печорин оказывается среди людей, для которых важны репутация, сплетни и внешний блеск. Он быстро понимает правила этого круга и начинает играть по ним, не раскрывая своих намерений.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Княжна Мери видит в Печорине загадочного и необычного человека. Герой сознательно вызывает её интерес, хотя сам относится к происходящему с холодным расчётом и почти не думает о последствиях.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Грушницкий воспринимает Печорина как соперника и стремится выглядеть значительнее, чем он есть. Из-за зависти, самолюбия и обмана обычное светское соперничество постепенно превращается в опасный конфликт.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 становится итогом взаимной гордости и недоверия. Она показывает, что стремление самоутвердиться любой ценой разрушает и отношения, и самих участников этой игры.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«Княжна Мери»: дуэль, гордость и игра чувств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повести раскрывается через цепочку шагов, где каждое действие усиливает ревность, гордость и опасность.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конфликта в «Княжне Мери»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Фаталист: спор о судьбе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предопределении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Офицеры обсуждают, решает ли судьба всё заранее или человек сам управляет своей жизнью. Разговор сразу задаёт философский тон повести.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Вулича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Вулич проверяет свою смелость и будто бросает вызов случайности. События после этого опыта делают вопрос о судьбе ещё острее и тревожнее.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Печорина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сам оказывается перед опасностью и не получает окончательного ответа. Повесть завершается напоминанием о хрупкости человеческой жизни и силе случая.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романа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главные темы раскрываются через поступки героев и события повести.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романа связаны между собой: личный выбор героя влияет на любовь, честь, судьбу и его внутреннее одиночество.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Ю. Лермонтова «Герой нашего времени»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и способ рассказа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рассказчиков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звучит не от одного голоса, а через путешественника, Максима Максимыча и дневник Печорина. Поэтому читатель видит героя с разных сторон и сам сравнивает оценки.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напоминает расследование: каждый рассказчик добавляет новые подробности, но не даёт полного ответа. Благодаря этому характер Печорина раскрывается постепенно и особенно убедительно.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называют психологическим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не только поступки, но и то, как герой объясняет их себе. Из-за этого каждый эпизод становится глубже и сложнее.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интересен прежде всего внутренней жизнью человека: автор исследует характер через мысли, сомнения и самоанализ.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Ю. Лермонтова «Герой нашего времени»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стиль и художественные детали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пейзажи не просто украшают текст, а помогают почувствовать настроение сцены. Спокойная красота природы часто контрастирует с тревогой и жестокостью человеческих поступков.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разговоры делают персонажей узнаваемыми и показывают их характеры без длинных объяснений. По репликам сразу видно, кто искренен, кто хвастается, а кто скрывает свои мысли.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и военные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Подробности пути, службы, жилья и быта создают ощущение реальной жизни. Благодаря им роман кажется точным и достоверным, а не просто историей о выдуманных героях.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часто сталкивает внешнее спокойствие и внутренний разлад, красоту и опасность, насмешку и трагедию. Такой приём помогает лучше понять сложность мира романа.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стал одним из первых произведений, где так внимательно показан внутренний мир героя. Лермонтов сделал чувства, мысли и самооценку не менее важными, чем сами события.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Печорина закрепил тип «лишнего человека»: умного, сильного, но не находящего достойного применения своим способностям. Этот образ потом не раз появлялся в русской литературе.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и сегодня помогает размышлять о совести, выборе и цене эгоизма. Оно напоминает, что талант без ответственности может принести не успех, а боль.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романа для русской литературы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Роман, который заставляет задуматься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«Герой нашего времени» показывает, как ум, сила и смелость могут соседствовать с одиночеством и холодностью. Печорин остаётся живым и сложным именно потому, что он вызывает и интерес, и тревогу.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2026-05-19T07:06:52Z</dcterms:created>
  <dcterms:modified xsi:type="dcterms:W3CDTF">2026-05-19T07:06:52Z</dcterms:modified>
</cp:coreProperties>
</file>