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животного мира на Земле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зарождения жизни до современных форм и влияния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 и почему важен животный мир?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на Земле существуют более 600 миллионов лет. Их эволюция связана с изменениями климата, атмосферы и окружающей среды. Понимание развития животных помогает понять биосферу и взаимодействие всех живых организмов.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жизни в океанах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живые организмы появились в воде более 3,7 миллиардов лет назад. Многоклеточные формы образовались около 600 миллионов лет назад, заложив основу будущего разнообразия животного мира.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первых животных в экосистемах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организмы обеспечивали баланс воды и кислорода, формировали жизненные условия, поддерживая развитие последующих видов животных и растений.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многоклеточные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Губки и кишечнополостные — первые многоклеточные животные. Они фильтровали воду, создавали органические вещества и насыщали окружающую среду кислородом.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многоклеточных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23" y="3119295"/>
            <a:ext cx="2521706" cy="20242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0198" y="3119295"/>
            <a:ext cx="2521706" cy="20242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5310" y="1359582"/>
            <a:ext cx="2521800" cy="20243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7077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трилобитов и морских скорпионов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раннем палеозое по морям широко расселились трилобиты и морские скорпионы, игравшие ключевую роль в пищевых цепях.
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6206852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морских экосистем
</a:t>
            </a:r>
            <a:pPr algn="ctr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Кораллы и губки создавали сложные структуры, формирующие экосистемы древних морей и обеспечивающие среду обитания для многих видов.
</a:t>
            </a:r>
            <a:endParaRPr lang="en-US" sz="1254" dirty="0"/>
          </a:p>
        </p:txBody>
      </p:sp>
      <p:sp>
        <p:nvSpPr>
          <p:cNvPr id="11" name="Text 2"/>
          <p:cNvSpPr txBox="1"/>
          <p:nvPr/>
        </p:nvSpPr>
        <p:spPr>
          <a:xfrm>
            <a:off x="3382540" y="3651413"/>
            <a:ext cx="23886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позвоночных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Остракодермы и плакодермы — древние рыбы с панцирём, заложили основы будущего разнообразия позвоночных животных.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мир раннего палеозоя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плавников и челюстей у рыб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девонском периоде рыбы обрели подвижные плавники и развитую челюсть, что дало им новые возможности для передвижения и питания.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наземных экосистем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Ихтиостега и акантростега — первые позвоночные на суше, заложившие фундамент для дальнейшей эволюции наземных животных.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амфибий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Панцирные и лопастепёрые рыбы дали начало амфибиям, которые первыми покорили сушу, начав дыхание атмосферным воздухом.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Покорение суши животными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23" y="3119295"/>
            <a:ext cx="2521706" cy="20242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0198" y="3119295"/>
            <a:ext cx="2521706" cy="20242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5310" y="1359582"/>
            <a:ext cx="2521800" cy="20243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7077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первых рептилий
</a:t>
            </a:r>
            <a:pPr algn="ctr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каменноугольном периоде появились котилозавры — рептилии с твёрдой кожей и яйцами с оболочкой, что позволило им успешно жить на суше.
</a:t>
            </a:r>
            <a:endParaRPr lang="en-US" sz="1221" dirty="0"/>
          </a:p>
        </p:txBody>
      </p:sp>
      <p:sp>
        <p:nvSpPr>
          <p:cNvPr id="10" name="Text 1"/>
          <p:cNvSpPr txBox="1"/>
          <p:nvPr/>
        </p:nvSpPr>
        <p:spPr>
          <a:xfrm>
            <a:off x="6206852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примитивных насекомых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Тараканы и другие маленькие насекомые заполнили экологические ниши, способствуя развитию сложных наземных сообществ.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382540" y="3651413"/>
            <a:ext cx="23886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гигантских насекомых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Меганевра — огромная древняя стрекоза с размахом крыльев более 70 см — стала символом новых экосистем на суше.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рептилий и насекомых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Господство динозавров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мезозойскую эру динозавры распространились по всем континентам, варьируясь по размеру от небольших компсогнатусов до гигантов, как тираннозавр рекс.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мезозойских экосистем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рептилий формировало сложные пищевые цепи и взаимодействия в средах обитания суши, воды и воздуха.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Летающие и морские рептилии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Птерозавры осваивали небо, а ихтиозавры и плезиозавры правили морями, создавая разнообразие видов и занимая разные экологические ниши.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 динозавров и морских рептилий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23" y="3119295"/>
            <a:ext cx="2521706" cy="20242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0198" y="3119295"/>
            <a:ext cx="2521706" cy="20242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5310" y="1359582"/>
            <a:ext cx="2521800" cy="20243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7077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особенности динозавров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Анкилозавры имели мощную броню, стегозавры — ударный хвост, что помогало им защищаться от хищников.
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6206852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Общественное поведение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виды, например, велоцирапторы, объединились в группы для совместной охоты и защиты от врагов.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382540" y="3651413"/>
            <a:ext cx="23886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 нападения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Аллозавры обзавелись большими зубами и острыми когтями, делая их эффективными охотниками в своих экосистемах.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и виды динозавров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птиц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произошли от мелких динозавров-тероподов в юрском периоде, около 160 млн лет назад, приобретая перья и крылья.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подтверждение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ДНК доказывают, что птицы ведут своё происхождение непосредственно от древних динозавров.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развили пустотелые кости и усовершенствованную дыхательную систему, что позволило им эффективно летать.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птиц из тероподов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23" y="3119295"/>
            <a:ext cx="2521706" cy="20242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0198" y="3119295"/>
            <a:ext cx="2521706" cy="20242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5310" y="1359582"/>
            <a:ext cx="2521800" cy="20243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7077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Уникальное переходное существо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Археоптерикс жил 150 млн лет назад, сочетая признаки рептилий и птиц, будучи важным звеном эволюции.
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6206852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Палеонтологическое значение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сохранившиеся окаменелости археоптерикса из юрских пород Германии стали ключом к пониманию происхождения птиц.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382540" y="3651413"/>
            <a:ext cx="23886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древний вид имел настоящие перья, но сохранил зубы и когти на крыльях — комбинацию разных признаков.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Археоптерикс: начало эпохи птиц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корни млекопитающих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произошли от терапсид — древних рептилий, живших около 225 миллионов лет назад. Они впервые приобрели такие характеристики, как шерсть и теплокровность, что обеспечивало более эффективную регуляцию температуры тела в изменчивых условиях среды.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древних млекопитающих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по размерам существа, такие как морганукодон, триконодон и докодон, жили в мезозойскую эру. Эти виды сочетали гибридные признаки рептилий и млекопитающих, являясь ключевыми звеньями на пути эволюции современных животных.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особенности первых млекопитающих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Отличительной чертой ранних млекопитающих стало кормление детёнышей молоком и развитие шерсти для защиты и тепла. Эти адаптации помогали выживать в разнообразных условиях и заложили основы для дальнейшего успешного эволюционного развития.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млекопитающих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23" y="3119295"/>
            <a:ext cx="2521706" cy="20242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0198" y="3119295"/>
            <a:ext cx="2521706" cy="20242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5310" y="1359582"/>
            <a:ext cx="2521800" cy="20243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7077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новых экологических ниш
</a:t>
            </a:r>
            <a:pPr algn="ctr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исчезновения динозавров млекопитающие активно заняли доступные экосистемы. Мамонты и саблезубые тигры стали важными представителями холодных регионов, а предки лошадей и китов — символами адаптаций к разным средам жизни.
</a:t>
            </a:r>
            <a:endParaRPr lang="en-US" sz="1097" dirty="0"/>
          </a:p>
        </p:txBody>
      </p:sp>
      <p:sp>
        <p:nvSpPr>
          <p:cNvPr id="10" name="Text 1"/>
          <p:cNvSpPr txBox="1"/>
          <p:nvPr/>
        </p:nvSpPr>
        <p:spPr>
          <a:xfrm>
            <a:off x="6206852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достижения
</a:t>
            </a:r>
            <a:pPr algn="ctr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развили сложные социальные структуры, совершенствовали органы чувств и коммуникацию. Это способствовало их доминированию в экологическом пространстве и обеспечило им лидирующее положение в современных биосистемах.
</a:t>
            </a:r>
            <a:endParaRPr lang="en-US" sz="1059" dirty="0"/>
          </a:p>
        </p:txBody>
      </p:sp>
      <p:sp>
        <p:nvSpPr>
          <p:cNvPr id="11" name="Text 2"/>
          <p:cNvSpPr txBox="1"/>
          <p:nvPr/>
        </p:nvSpPr>
        <p:spPr>
          <a:xfrm>
            <a:off x="3382540" y="3651413"/>
            <a:ext cx="23886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и размеров
</a:t>
            </a:r>
            <a:pPr algn="ctr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мелких грызунов до громадных слонов — кайнозой характеризовался удивительным биологическим разнообразием млекопитающих. Такое разнообразие свидетельствовало о высокой эволюционной пластичности и успешности группы.
</a:t>
            </a:r>
            <a:endParaRPr lang="en-US" sz="1115" dirty="0"/>
          </a:p>
        </p:txBody>
      </p:sp>
      <p:sp>
        <p:nvSpPr>
          <p:cNvPr id="12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млекопитающих в кайнозое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приматов и их важные признаки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 возникли около 60 миллионов лет назад, отличаясь развитыми кистями и крупными глазами. Длительный период детства у молодых представителей обеспечивал обучение и социальное развитие, что было важным этапом эволюции.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человек — Homo sapiens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300 тысяч лет назад появился Homo sapiens — представитель с развитым мозгом, речью и культурой. Его появление открыло новую эру в биосфере, связанной с активным воздействием на окружающую среду и развитием цивилизации.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рода Homo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люди рода Homo появились примерно 2,5 миллиона лет назад. В ключевых этапах эволюции — австралопитек, Homo habilis и Homo erectus — сформировались важные черты, позволившие адаптироваться к новым условиям и расширить ареал обитания.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приматов и появление человека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23" y="3119295"/>
            <a:ext cx="2521706" cy="20242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0198" y="3119295"/>
            <a:ext cx="2521706" cy="20242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5310" y="1359582"/>
            <a:ext cx="2521800" cy="20243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7077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Пермское массовое вымирание
</a:t>
            </a:r>
            <a:pPr algn="ctr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252 миллионов лет назад произошел самый масштабный кризис в истории жизни, когда исчезло до 96% видов. Он был вызван мощными вулканическими извержениями, что привело к глобальному изменению климата и химическому дисбалансу экосистем.
</a:t>
            </a:r>
            <a:endParaRPr lang="en-US" sz="1059" dirty="0"/>
          </a:p>
        </p:txBody>
      </p:sp>
      <p:sp>
        <p:nvSpPr>
          <p:cNvPr id="10" name="Text 1"/>
          <p:cNvSpPr txBox="1"/>
          <p:nvPr/>
        </p:nvSpPr>
        <p:spPr>
          <a:xfrm>
            <a:off x="6206852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биоразнообразия после катастроф
</a:t>
            </a:r>
            <a:pPr algn="ctr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каждого массового вымирания восстановление видов происходило в течение миллионов лет. Это представляло собой постепенный процесс возникновения новых форм жизни и перестройки экосистем, что подтверждает жизнестойкость природы.
</a:t>
            </a:r>
            <a:endParaRPr lang="en-US" sz="1050" dirty="0"/>
          </a:p>
        </p:txBody>
      </p:sp>
      <p:sp>
        <p:nvSpPr>
          <p:cNvPr id="11" name="Text 2"/>
          <p:cNvSpPr txBox="1"/>
          <p:nvPr/>
        </p:nvSpPr>
        <p:spPr>
          <a:xfrm>
            <a:off x="3382540" y="3651413"/>
            <a:ext cx="23886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Меловое вымирание и исчезновение динозавров
</a:t>
            </a:r>
            <a:pPr algn="ctr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 миллионов лет назад катастрофическое падение астероида вызвало массовое вымирание, в том числе динозавров. Этот процесс открыл новые экологические ниши для млекопитающих и других групп животных, стимулировав их быструю эволюцию.
</a:t>
            </a:r>
            <a:endParaRPr lang="en-US" sz="1040" dirty="0"/>
          </a:p>
        </p:txBody>
      </p:sp>
      <p:sp>
        <p:nvSpPr>
          <p:cNvPr id="12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Вымирания и их влияние на биоразнообразие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181630"/>
            <a:ext cx="4894200" cy="233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разнообразие животных на Земле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количества видов животных по основным группам показывает богатство биологического разнообразия планеты.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число видов животных превышает 9 миллионов, при этом насекомые составляют подавляющее большинство.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WWF, 2023 г.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Обитатели суши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 является крупнейшим сухопутным животным, жираф достигает высокой шеи для питания на высоких деревьях, а лев — мощным хищником в саваннах. Их адаптации включают сильные ноги, острый слух и зрение для выживания.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Летающие представители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Орёл — впечатляющий хищник с острым зрением, колибри — самая мелкая птица с уникальным взмахом крыльев, а летучая мышь — единственный млекопитающий, освоивший активный полёт. Специализированные органы обеспечивают полёт и ориентацию в воздухе.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водных сред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Китообразные — крупнейшие жители океанов, акулы — древнейшие хищники с хорошим обонянием, а осьминоги выделяются умом и манипуляцией окружающей среды. Их строение и органы чувств позволяют эффективно существовать под водой.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1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суши, воды и воздуха: примеры и особенности
</a:t>
            </a:r>
            <a:endParaRPr lang="en-US" sz="216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23" y="3119295"/>
            <a:ext cx="2521706" cy="20242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0198" y="3119295"/>
            <a:ext cx="2521706" cy="20242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5310" y="1359582"/>
            <a:ext cx="2521800" cy="20243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7077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Симбиоз: взаимовыгодное сосуществование
</a:t>
            </a:r>
            <a:pPr algn="ctr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служат муравьи, охраняющие тлю, которая выделяет сахаристые вещества, а рыба-клоун живёт среди щупалец актинии, получая защиту. Такие связи помогают выживанию обоих видов в сложных экосистемах.
</a:t>
            </a:r>
            <a:endParaRPr lang="en-US" sz="1065" dirty="0"/>
          </a:p>
        </p:txBody>
      </p:sp>
      <p:sp>
        <p:nvSpPr>
          <p:cNvPr id="10" name="Text 1"/>
          <p:cNvSpPr txBox="1"/>
          <p:nvPr/>
        </p:nvSpPr>
        <p:spPr>
          <a:xfrm>
            <a:off x="6206852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и адаптивные стратегии
</a:t>
            </a:r>
            <a:pPr algn="ctr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соперничают за лучшие места для гнездования, а самцы борются за внимание самок. Механизмы, как камуфляж у хамелеона и миграции лосося, помогают избегать конкуренции и успешно размножаться.
</a:t>
            </a:r>
            <a:endParaRPr lang="en-US" sz="1125" dirty="0"/>
          </a:p>
        </p:txBody>
      </p:sp>
      <p:sp>
        <p:nvSpPr>
          <p:cNvPr id="11" name="Text 2"/>
          <p:cNvSpPr txBox="1"/>
          <p:nvPr/>
        </p:nvSpPr>
        <p:spPr>
          <a:xfrm>
            <a:off x="3382540" y="3651413"/>
            <a:ext cx="23886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Хищничество: борьба за выживание
</a:t>
            </a:r>
            <a:pPr algn="ctr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охотится на зайца, что поддерживает природный баланс, регулируя численность жертв и хищников. Хищничество способствует развитию защитных и охотничьих приспособлений у животных.
</a:t>
            </a:r>
            <a:endParaRPr lang="en-US" sz="1143" dirty="0"/>
          </a:p>
        </p:txBody>
      </p:sp>
      <p:sp>
        <p:nvSpPr>
          <p:cNvPr id="12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Взаимоотношения животных и адаптация к среде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мест обитания из-за вырубки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вырубка лесов сокращает площадь естественной среды обитания для многих видов, что вызывает снижение их численности и угрожает существованию уникальных экосистем.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исчезновения видов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Красной книги России и МСОП, свыше 42 100 видов находятся под угрозой вымирания из-за деятельности человека, охоты и утраты среды. Это требует срочных мер по охране биоразнообразия.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 климатические изменения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отходы и загрязнение воды ухудшают здоровье животных. Глобальное потепление меняет ареалы, заставляя виды мигрировать или адаптироваться к новым условиям, что не всегда возможно.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животный мир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23" y="3119295"/>
            <a:ext cx="2521706" cy="20242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0198" y="3119295"/>
            <a:ext cx="2521706" cy="20242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5310" y="1359582"/>
            <a:ext cx="2521800" cy="20243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7077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среды обитания — ключ к сохранению
</a:t>
            </a:r>
            <a:pPr algn="ctr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национальных парков и заповедников помогает сохранить природные территории и обеспечить условия для жизни редких видов, снижая негативное воздействие человека.
</a:t>
            </a:r>
            <a:endParaRPr lang="en-US" sz="1178" dirty="0"/>
          </a:p>
        </p:txBody>
      </p:sp>
      <p:sp>
        <p:nvSpPr>
          <p:cNvPr id="10" name="Text 1"/>
          <p:cNvSpPr txBox="1"/>
          <p:nvPr/>
        </p:nvSpPr>
        <p:spPr>
          <a:xfrm>
            <a:off x="6206852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развитием и природой
</a:t>
            </a:r>
            <a:pPr algn="ctr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Успешное будущее зависит от гармониичного сочетания человеческих потребностей с заботой о природе. Внедрение экологичных технологий способствует устойчивому развитию и сохранению жизни на планете.
</a:t>
            </a:r>
            <a:endParaRPr lang="en-US" sz="1099" dirty="0"/>
          </a:p>
        </p:txBody>
      </p:sp>
      <p:sp>
        <p:nvSpPr>
          <p:cNvPr id="11" name="Text 2"/>
          <p:cNvSpPr txBox="1"/>
          <p:nvPr/>
        </p:nvSpPr>
        <p:spPr>
          <a:xfrm>
            <a:off x="3382540" y="3651413"/>
            <a:ext cx="23886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и восстановление популяций
</a:t>
            </a:r>
            <a:pPr algn="ctr" indent="0" marL="0">
              <a:lnSpc>
                <a:spcPct val="115000"/>
              </a:lnSpc>
              <a:buNone/>
            </a:pPr>
            <a:r>
              <a:rPr lang="en-US" sz="10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биотехнологий позволяет воссоздавать численность вымирающих животных, как зубр, возрождённый в России, что открывает новые перспективы в сохранении биоразнообразия.
</a:t>
            </a:r>
            <a:endParaRPr lang="en-US" sz="1172" dirty="0"/>
          </a:p>
        </p:txBody>
      </p:sp>
      <p:sp>
        <p:nvSpPr>
          <p:cNvPr id="12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животного мира на Земле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эволюции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истории животного мира помогает понять ценность природы, учит сохранять биоразнообразие и осознавать роль человека в формировании устойчивого будущего Земли.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2026-05-09T13:06:05Z</dcterms:created>
  <dcterms:modified xsi:type="dcterms:W3CDTF">2026-05-09T13:06:05Z</dcterms:modified>
</cp:coreProperties>
</file>