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Редкий дождь превращает пустыню в цветущий мир.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 оживает ненадолго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пустыня ждёт дождя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пустыне вода появляется редко, поэтому каждое увлажнение почвы становится событием. После дождя семена, растения и животные быстро используют короткий запас влаги, пока солнце снова не высушит землю.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запускает краткое цветение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43131" y="2774925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увлажняет почву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выпадает сильный дождь, вода быстро проникает в верхний слой земли и смачивает семена. Это становится сигналом, что условия для роста наконец-то подходящие.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01675" y="2774925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 просыпается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 набухает, оболочка размягчается, и внутри начинается активная работа. Первым делом появляется корешок, который закрепляет молодое растение и помогает ему добывать влагу.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52925" y="2774937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 набирает темп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в почве ещё есть вода, стебли и листья растут очень быстро. У многих видов вскоре формируются бутоны, чтобы не упустить короткий влажный период.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004175" y="2774937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появляются быстро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пустынных растений заметные цветки можно увидеть уже через 5–14 дней после дождя. Это зависит от количества влаги, тепла и состояния семян.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пустыня оживает после дождя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природных изменений после редкого увлажнения почвы.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Семена, которые могут ждать годы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ожидание в земле
</a:t>
            </a:r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пустынные семена лежат в сухой почве, почти не меняясь годами. Они не спешат прорастать и сохраняют жизнеспособность, пока не придут нужные влага и тепло. Такое ожидание помогает виду пережить долгие засушливые периоды.
</a:t>
            </a:r>
            <a:endParaRPr lang="en-US" sz="1026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к 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семя словно получает команду проснуться. Оно впитывает воду, набухает и начинает расти, если температура тоже подходит. Рядом с ним можно увидеть тонкий молодой росток, который только что появился из-под земли.
</a:t>
            </a:r>
            <a:endParaRPr lang="en-US" sz="1008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Шанс на будущее
</a:t>
            </a:r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дождей долго нет, не все семена прорастают сразу, и это полезно для вида. Одни останутся в почве до следующего сезона, другие дождутся более удачного года. Так пустынные растения сохраняют своё потомство на многие годы.
</a:t>
            </a:r>
            <a:endParaRPr lang="en-US" sz="100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822176"/>
            <a:ext cx="3287100" cy="11166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мира и их короткие сезоны жизни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самых сухих местах краткий дождь может резко изменить внешний вид ландшафта.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влага быстро запускает рост растений, но продолжительность сезона зависит от местных условий.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описаниям природных зон пустынь: Атакама, Намиб, Сахара, Сонора.
</a:t>
            </a:r>
            <a:endParaRPr lang="en-US" sz="72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воды получает пустыня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 осадках кажется небольшой, но для растений она решающая: несколько дополнительных дождей могут изменить всю картину жизни.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влаги, тем дольше держится зелёный покров и тем больше живых организмов может существовать.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климатических зон; значения приведены как ориентир: пустыня — менее 250 мм, полупустыня — 250–500 мм, влажные районы — более 500 мм в год.
</a:t>
            </a:r>
            <a:endParaRPr lang="en-US" sz="58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50" y="1606682"/>
            <a:ext cx="520200" cy="52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453340"/>
            <a:ext cx="520200" cy="52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3299997"/>
            <a:ext cx="520200" cy="520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035" y="4146655"/>
            <a:ext cx="520200" cy="52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которые умеют жить в засухе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73273" y="1592301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Толстые стебли помогают запасать воду на долгий срок. Листья у кактусов превратились в колючки, чтобы уменьшить испарение и защитить растение от животных.
</a:t>
            </a:r>
            <a:endParaRPr lang="en-US" sz="1251" dirty="0"/>
          </a:p>
        </p:txBody>
      </p:sp>
      <p:sp>
        <p:nvSpPr>
          <p:cNvPr id="11" name="Text 3"/>
          <p:cNvSpPr txBox="1"/>
          <p:nvPr/>
        </p:nvSpPr>
        <p:spPr>
          <a:xfrm>
            <a:off x="1073273" y="2438960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Полыни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полыни листья часто мелкие и узкие, поэтому она теряет меньше влаги. Такие растения могут выживать там, где почва быстро пересыхает после дождя.
</a:t>
            </a:r>
            <a:endParaRPr lang="en-US" sz="1251" dirty="0"/>
          </a:p>
        </p:txBody>
      </p:sp>
      <p:sp>
        <p:nvSpPr>
          <p:cNvPr id="12" name="Text 4"/>
          <p:cNvSpPr txBox="1"/>
          <p:nvPr/>
        </p:nvSpPr>
        <p:spPr>
          <a:xfrm>
            <a:off x="1073273" y="3285618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Луковичные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землёй у них есть запас воды и питательных веществ. Благодаря этому они быстро дают побеги, когда после дождя почва ненадолго становится влажной.
</a:t>
            </a:r>
            <a:endParaRPr lang="en-US" sz="1251" dirty="0"/>
          </a:p>
        </p:txBody>
      </p:sp>
      <p:sp>
        <p:nvSpPr>
          <p:cNvPr id="13" name="Text 5"/>
          <p:cNvSpPr txBox="1"/>
          <p:nvPr/>
        </p:nvSpPr>
        <p:spPr>
          <a:xfrm>
            <a:off x="1078007" y="4132276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Однолетние травы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растения спешат пройти весь жизненный цикл за несколько недель. Они успевают вырасти, зацвести и дать семена, пока в почве ещё есть влага.
</a:t>
            </a:r>
            <a:endParaRPr lang="en-US" sz="125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06700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цветы появляются сразу и массово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57" y="1550529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окно влаги
</a:t>
            </a:r>
            <a:pPr algn="l" indent="0" marL="0">
              <a:lnSpc>
                <a:spcPct val="100000"/>
              </a:lnSpc>
              <a:buNone/>
            </a:pPr>
            <a:r>
              <a:rPr lang="en-US" sz="6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у растений есть совсем немного времени, чтобы использовать влагу. Они быстро переходят от роста к цветению, потому что позже почва снова начнёт высыхать.
</a:t>
            </a:r>
            <a:endParaRPr lang="en-US" sz="1384" dirty="0"/>
          </a:p>
        </p:txBody>
      </p:sp>
      <p:sp>
        <p:nvSpPr>
          <p:cNvPr id="10" name="Text 3"/>
          <p:cNvSpPr txBox="1"/>
          <p:nvPr/>
        </p:nvSpPr>
        <p:spPr>
          <a:xfrm>
            <a:off x="270057" y="2426066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Запасённая энергия
</a:t>
            </a:r>
            <a:pPr algn="l" indent="0" marL="0">
              <a:lnSpc>
                <a:spcPct val="100000"/>
              </a:lnSpc>
              <a:buNone/>
            </a:pPr>
            <a:r>
              <a:rPr lang="en-US" sz="6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пустынные растения заранее хранят питательные вещества в корнях, стеблях или семенах. Эти запасы помогают им развиваться очень быстро, не тратя время на долгий набор сил.
</a:t>
            </a:r>
            <a:endParaRPr lang="en-US" sz="1384" dirty="0"/>
          </a:p>
        </p:txBody>
      </p:sp>
      <p:sp>
        <p:nvSpPr>
          <p:cNvPr id="11" name="Text 4"/>
          <p:cNvSpPr txBox="1"/>
          <p:nvPr/>
        </p:nvSpPr>
        <p:spPr>
          <a:xfrm>
            <a:off x="270057" y="3301604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Привлечение опылителей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цветков много, насекомым и птицам легче их заметить. Массовое цветение повышает шанс опыления, а значит, и образования новых семян.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270057" y="4177136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 почве
</a:t>
            </a:r>
            <a:pPr algn="l" indent="0" marL="0">
              <a:lnSpc>
                <a:spcPct val="100000"/>
              </a:lnSpc>
              <a:buNone/>
            </a:pPr>
            <a:r>
              <a:rPr lang="en-US" sz="6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цветения часть семян остаётся в земле до следующего дождя. Так пустынные растения создают запас на будущее и поддерживают свой вид в сухие годы.
</a:t>
            </a:r>
            <a:endParaRPr lang="en-US" sz="138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тоже реагируют на влагу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0050" y="1827775"/>
            <a:ext cx="2729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на цветах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Пчёлы, бабочки и жуки быстро прилетают туда, где есть нектар и пыльца. Для них короткое цветение — удобный источник пищи после долгого периода засухи.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07753" y="1837190"/>
            <a:ext cx="2729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ищут корм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Семена, мелкие насекомые и молодые побеги привлекают птиц в пустыню. Когда растений становится больше, у них появляется больше еды и мест для поиска пищи.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45450" y="1837190"/>
            <a:ext cx="2729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Ящерицы и грызуны активнее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они чаще выходят на поверхность, потому что вокруг появляется больше укрытий и корма. Свежая зелень делает пустыню заметно оживлённее даже на короткое время.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число живых организмов после дождя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подъём жизни начинается почти сразу: сначала появляются цветки, затем прилетают опылители и птицы, пока почва ещё сохраняет влагу.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активности быстро достигается и так же быстро исчезает, потому что всё держится на коротком запасе влаги.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по описанию сезонного отклика пустыни после дождя
</a:t>
            </a:r>
            <a:endParaRPr lang="en-US" sz="73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в короткий сезон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62954" y="2176225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раскрываются
</a:t>
            </a:r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растения быстро выпускают яркие цветки и нектар. Так они привлекают пчёл, бабочек, жуков и иногда птиц, пока сезон влаги ещё не закончился.
</a:t>
            </a:r>
            <a:endParaRPr lang="en-US" sz="1281" dirty="0"/>
          </a:p>
        </p:txBody>
      </p:sp>
      <p:sp>
        <p:nvSpPr>
          <p:cNvPr id="10" name="Text 3"/>
          <p:cNvSpPr txBox="1"/>
          <p:nvPr/>
        </p:nvSpPr>
        <p:spPr>
          <a:xfrm>
            <a:off x="2641529" y="3279650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Опылители прилетают
</a:t>
            </a:r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и птицы находят цветы по запаху и цвету. Они переносят пыльцу между растениями, даже если цветение длится совсем недолго.
</a:t>
            </a:r>
            <a:endParaRPr lang="en-US" sz="1281" dirty="0"/>
          </a:p>
        </p:txBody>
      </p:sp>
      <p:sp>
        <p:nvSpPr>
          <p:cNvPr id="11" name="Text 4"/>
          <p:cNvSpPr txBox="1"/>
          <p:nvPr/>
        </p:nvSpPr>
        <p:spPr>
          <a:xfrm>
            <a:off x="4618154" y="2176225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Образуются плоды
</a:t>
            </a:r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успешного опыления завязи начинают расти. Растению важно не тратить время зря, потому что почва быстро высыхает и ресурсов становится меньше.
</a:t>
            </a:r>
            <a:endParaRPr lang="en-US" sz="1281" dirty="0"/>
          </a:p>
        </p:txBody>
      </p:sp>
      <p:sp>
        <p:nvSpPr>
          <p:cNvPr id="12" name="Text 5"/>
          <p:cNvSpPr txBox="1"/>
          <p:nvPr/>
        </p:nvSpPr>
        <p:spPr>
          <a:xfrm>
            <a:off x="6598679" y="3279650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Созревают семена
</a:t>
            </a:r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влажного периода формируются новые семена. Они переходят в покой и ждут следующего дождя, чтобы цикл начался снова.
</a:t>
            </a:r>
            <a:endParaRPr lang="en-US" sz="128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141689"/>
            <a:ext cx="5170500" cy="21138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растений к жизни без воды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Пустынные растения используют разные способы, чтобы пережить засуху и успеть воспользоваться коротким влажным периодом.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приспособления работают на одно: сохранить воду, быстро использовать её и пережить долгую засуху.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признаков пустынных растений по учебным материалам по ботанике
</a:t>
            </a:r>
            <a:endParaRPr lang="en-US" sz="58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169" y="1928612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5221" y="1928612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494" y="3563565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5544" y="3541725"/>
            <a:ext cx="218400" cy="218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помехи для цветения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101762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слабый дождь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8224" y="23894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влаги выпадает мало, семена только набухают, но не успевают дать росток. Тогда короткий сезон начинается, но почти сразу заканчивается без заметного цветения.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388815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 и ветер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45274" y="23894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температура ускоряет испарение, а ветер высушивает верхний слой почвы. Молодые растения теряют воду быстрее, чем успевают укрепиться.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09008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Выпас и вытаптывание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546550" y="40025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могут объедать побеги и повреждать почву копытами. Из-за этого остаётся меньше растений, а значит, и меньше семян для следующего сезона.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538913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цветов людьми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845600" y="40025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цветы срывают слишком рано, растения не успевают образовать плоды. Тогда запас семян в почве уменьшается, и в следующем году цветение становится слабее.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пустынного растения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растение использует короткий период влаги и затем переживает засуху в состоянии покоя.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538" y="1165912"/>
            <a:ext cx="4293900" cy="2348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3500" y="1165912"/>
            <a:ext cx="4293900" cy="2348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4696" y="3695825"/>
            <a:ext cx="2927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островки среди песка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ливня пустыня меняется на глазах: между камнями появляются яркие пятна зелени, а сухие склоны покрываются низкими цветами. Контраст особенно заметен там, где вчера был только песок и потрескавшаяся земля.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762900" y="3695825"/>
            <a:ext cx="2927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Цветение на коротком расстоянии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небольшой участок влажной почвы способен за несколько дней превратиться в цветущий ковёр. На панораме видно, как жизнь собирается вокруг воды: цветы, редкие кустики и тонкие зелёные линии тянутся вдоль низин.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 после редкого дождя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цветение длится недолго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сильном дожде растения работают на пределе: им нужно быстро успеть вырасти, пока влага не ушла из верхнего слоя почвы.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причина краткости — вода исчезает быстрее, чем растения успевают завершить весь цикл развития.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6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факторов, ограничивающих сезонное цветение в пустыне
</a:t>
            </a:r>
            <a:endParaRPr lang="en-US" sz="74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475600"/>
            <a:ext cx="81198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краткое цветение важно для природы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0750" y="1943300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Пополнение семян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цветения в почве остаются новые семена, и это помогает виду пережить следующий долгий сухой период. Чем успешнее сезон, тем больше шансов на новое поколение.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820750" y="2650597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для 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Нектар, пыльца и молодые семена становятся источником питания для насекомых, а затем и для птиц. Так короткий всплеск жизни поддерживает животных в засушливой среде.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20750" y="3357906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редких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 и животные появляются в пустыне только после влаги. Если сезон проходит успешно, редкие виды получают возможность восстановить численность.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820750" y="4065203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всей цепи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расцветают растения, оживляются опылители, а за ними — птицы и мелкие животные. Один дождь может на время связать всю экосистему в единую цепочку питания.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3044539"/>
            <a:ext cx="3287100" cy="671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можно увидеть цветущую пустыню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пустынях цветение начинается по-разному, но всегда связано с появлением воды — от редких дождей до туманов.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регионах короткое цветение запускается влагой, но источник воды может быть разным: дождь или туман.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общеизвестных природных примеров пустынного цветения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чудо пустыни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 оживает не вопреки засухе, а благодаря умению растений и животных быстро воспользоваться редкой влагой. Краткое цветение показывает, насколько хрупка и одновременно вынослива жизнь.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2026-05-29T18:36:55Z</dcterms:created>
  <dcterms:modified xsi:type="dcterms:W3CDTF">2026-05-29T18:36:55Z</dcterms:modified>
</cp:coreProperties>
</file>