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Фет: поэт красоты, природы и мгновения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— лирик XIX века: природа, музыка слова и тонкие чувства в одном мгновении.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жил в 1820–1892 годах. Родился в Орловской губернии, учился в Московском университете, служил в армии и писал о природе, любви, ночи, весне и тихой радости. Его имя прочно связано с поэзией второй половины XIX 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Афанасий Фет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5887" y="1263800"/>
            <a:ext cx="2015575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том, как менялась жизнь Фета и как это отражалось в темах и настроениях его стихов.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непростая судьба дала поэзии тонкость — Фет особенно чутко пишет о том, что быстро проходит, но остаётся в душе.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и творческий путь Фета (обобщено по биографическим вехам).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родился 5 декабря 1820 года. Детство прошло в сельской и усадебной обстановке: сады, поля, леса и постоянная смена сезонов стали его зрительными и звуковыми опорами.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ранние впечатления позже легко узнаются в его пейзажной лирике. Он умел замечать не «большие события», а тонкие переходы: утренний свет, дыхание воздуха, короткую радость природы.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событием в жизни стал вопрос фамилии и дворянского статуса. Долгое время он влиял на судьбу Фета, а вместе с ней — на напряжение и глубину его внутреннего переживания.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происхождение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университете Фет учился и рано начал писать стихи. В студенческие годы он ближе познакомился с литературной жизнью города. Так появились его первые публикации, и слово всё увереннее становилось главным делом жизни.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Москва: начало литературной биографии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одни часы уходили на учёбу, другие — на попытки «поймать» настроение в строках. В среде образованных людей Москвы XIX века Фет находил отклик и возможность показать свои работы. Именно здесь его поэтический голос заметили первыми читателями.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и московская сцена
</a:t>
            </a:r>
            <a:endParaRPr lang="en-US" sz="1214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мыслей больше, чем времени, появляются стихи — короткие, светлые, точные. Середина XIX века с её печатными изданиями и рукописями помогает понять, как рождались тексты Фета. Важно, что он учился звучать в собственном ритме.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старой книги и молодого Фета
</a:t>
            </a:r>
            <a:endParaRPr lang="en-US" sz="1165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университетские годы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Фета к признанию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жизненных этапов Фета с темами и настроениями его лирики.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60258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83301" y="1337271"/>
            <a:ext cx="169650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Фета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 стихах Фета часто не кричит, а шепчет. Любовь показана через близость, нежность и внутреннее состояние, где важны пауза, дрожание и ощущение «почти сказанного».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тихом звучании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часто выбирает момент, когда ничего «не происходит», но всё ощущается. Тишина становится способом передать счастье, которое трудно удержать, однако оно остаётся в памяти.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краткое счастье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Фета связана с радостью пробуждения: мир меняется постепенно, и это заметно в мелких деталях. Он ценит не громкие перемены, а постепенное возвращение света и жизни.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обновление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поле, сад, снег и весеннее пробуждение у Фета всегда живые. Он передаёт настроение природы через свет, запахи, движение воздуха и короткие мгновения наблюдения.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главный собеседник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вечер помогают поэту говорить о тонкости переживания. В тишине особенно слышны звуки, а свет становится мягким, будто подчёркивает искренность чувств.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ночь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мотивов взят из описания лирики Фета; значения — условные для наглядности (без статистических данных).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мотивов подчёркивает его принцип: человек и природа в стихах взаимно отражают друг друга, поэтому эмоциональные «повороты» часто оформляются через пейзаж.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природа и любовь: они чаще всего соединяются. Остальные мотивы (ночь, весна, музыка, тишина) поддерживают общее настроение и усиливают эффект мгновения.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встречаются у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очень точно передавал лес, поле, сад, снег, вечернее небо и весеннее пробуждение природы. Он строил стих так, что читатель будто смотрит картину и одновременно прислушивается к ней.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много цветовых деталей, мягких звуков и световых образов. Даже без сложного сюжета возникает ощущение движения: воздух меняется, тени светлеют, а мгновение становится зримым.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как «живопись словами»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часто звучат плавно и мелодично: в них встречаются повторы, мягкие созвучия и короткие строки. Такой ритм легко воспринимается, как песня, которую хочется перечитать вслух.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Фета хорошо «ложатся» на музыку и нередко становились основой для романсов. Но причина не только в словах: важны тонкое настроение и бережная интонация.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у Фета связана с тем, как он выбирает детали. Когда выражено главное чувство и правильно расставлены паузы, звучание стихов становится почти живым — и очень тихо красивым.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стихов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406" y="1518700"/>
            <a:ext cx="2947187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датировкам и темам стихотворений Фета в литературных изданиях и справочных материалах.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в разных текстах Фета по-особому соединяются тема настроения, весеннего пробуждения и чувства близости природы.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точность образов позволяют запомнить стихи как «картины-мгновения», где чувство выражается через свет, звук и природное движение.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стихотворения Афанасия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строит чувство на намёках: любящая интонация возникает из повторов и мягких звуков. Влюблённость передаётся не словами «люблю», а состоянием вокруг героев.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нет сюжета: движение заменяют детали. Шепот и дыханье создают ощущение близости, а лунный свет делает ночь видимой, как тонкий рисунок на воздухе.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показывает: сильное чувство может быть тихим. Внимание к звучанию и ощущениям превращает ночь в красивую, запоминающуюся сцену без резких событий.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фон, а участник. Воздух «дрожит», тишина становится слышимой, и кажется, что чувства совпадают с ритмом ночи и её спокойным движением.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«Шепот, робкое дыханье»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язык часто работает как «слух»: короткие строки, точные эпитеты и звукопись создают настроение без длинных объяснений.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декабря 1820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родился Фет, и с тех пор его стихи стали примером поэзии, где чувство рождается из короткого образа.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Афанасьевич Фет. Биографические справки о дате рождения.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аналитическое обобщение художественных приёмов в поэтических текстах Фета (качественная оценка без привязки к статистике).
</a:t>
            </a:r>
            <a:endParaRPr lang="en-US" sz="79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Фета часто «держатся» на звучании: эпитеты делают картинку точной, а звукопись — музыкальной, как будто строка поёт.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и мелодичность работают вместе, читатель сильнее чувствует настроение, даже если в тексте почти нет действия.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приемы помогают создать стиль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многие писатели спорили о судьбе общества и пытались говорить о справедливости напрямую. Фет выбрал другое направление: он сосредоточился на красоте природы и внутреннем отклике человека.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лирика Фета звучит мягко и спокойно: она не давит выводами, а приглашает остановиться. Такой подход делает его поэзию особенно близкой тем, кто ценит личные впечатления.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важнее не «что произошло», а «что почувствовалось». Мимолётные состояния — тишина, весенний свет, нежность — становятся главными событиями текста и помогают читать внимательнее.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литература своего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переводы Фета расширяли круг чтения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переводил зарубежных поэтов и знакомил русских читателей с иными поэтическими школами. В переводах он берёг настроение оригинала, поэтому читатели получали не только смысл, но и «звучание» образов других стран. Это поддерживало живые литературные связи.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 над текстом становилась школой вкуса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для Фета был не механической заменой слов, а внимательной работой со словесной музыкой. Он искал точные интонации и ритм, благодаря чему перевод становился литературным событием. Так поэт укреплял культуру чтения.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между писателем и посредником эпохи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жизни своего времени Фет выступал связующим звеном: он помогал русской литературе вступать в диалог с мировой. Через его переводы появлялись новые темы, образы и настроение. Потому его роль была важна и вне собственных стихов.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как переводчик и человек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наблюдения о лирике Фета и Тютчева в учебных курсах и критических обзорах (качественная сопоставительная оценка).
</a:t>
            </a:r>
            <a:endParaRPr lang="en-US" sz="83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поэтическая сила часто в мгновении и «звуковом» образе, тогда как у Тютчева заметнее размышление о законах мира и судьбе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общая тяга к природе и ночной тайне сочетается у каждого автора с разным центром внимания — у Фета к ощущению, у Тютчева к мысли.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лирики Фета и Тютчева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легко запоминаются и хорошо звучат вслух: строки короткие, ритм плавный, а образы связаны со слухом и тишиной. Это помогает школьникам тренировать выразительное чтение.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учит замечать красоту в мелочах: утренний свет, дуновение ветра, тихий сад, еле слышные звуки природы. В результате обычный день становится более внимательным.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привлекает и эмоциональная ясность: в текстах понятны радость, нежность, восхищение и грусть. Поэтому подросткам легче узнавать собственные переживания в стихотворных картинах.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не требует сложных объяснений. Он показывает состояние через детали, и потому текст можно обсуждать: что именно услышал или увидел читатель и почему это похоже на его чувства.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Фета читают 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точных мгновений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умеет передавать чувство через один яркий штрих: свет, звук или движение воздуха. От этого стихотворение воспринимается как запомнившаяся сцена без лишних слов.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важны повторы, мягкая интонация и звукопись. Благодаря этому стихи звучат плавно и часто легко читаются как будто на мелодию.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Фета не фон, а источник настроения. Лес, поле, сад и времена года становятся «материалом» для переживаний героя и для сопереживания читателя.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человеческих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Влюблённость и нежность раскрываются не громкими признаниями, а тишиной, намёком и вниманием к деталям. Сильное чувство может быть спокойным и очень красивым.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учит видеть красоту в простом и коротком мгновении. Его жизненный путь был непростым, а лирика дарит мир тишины, природы и тонких переживаний, важных для чтения сегодня.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Фет: поэт света, звука и чувства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2026-05-15T04:38:53Z</dcterms:created>
  <dcterms:modified xsi:type="dcterms:W3CDTF">2026-05-15T04:38:53Z</dcterms:modified>
</cp:coreProperties>
</file>