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и хобби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помогает узнать себя и почувствовать уверенность.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 узнаете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могут меняться, а хобби становится регулярным занятием. На этих слайдах — виды хобби, их польза, простой выбор и первые шаги для школьников 11–14 лет.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интереса к хобби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любопытства к регулярному занятию.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хобби: радость и отдых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Перезагрузка после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помогает переключиться после уроков и восстановить силы. Когда есть любимое занятие, свободное время проходит не скучно, а с ощущением приятного дела и личного результата.
</a:t>
            </a:r>
            <a:endParaRPr lang="en-US" sz="991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 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дело приносит радость даже без соревнований и оценок. Сам процесс может быть приятным, а небольшие успехи поддерживают настроение и дают ощущение, что время потрачено не зря.
</a:t>
            </a:r>
            <a:endParaRPr lang="en-US" sz="910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скуки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занятие уменьшает ощущение скуки и помогает заполнить паузы между учёбой и домашними делами. Это особенно важно, когда хочется не просто отдохнуть, а заняться чем-то осмысленным.
</a:t>
            </a:r>
            <a:endParaRPr lang="en-US" sz="925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настрой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может стать личным источником энергии: короткая тренировка, рисунок, игра или чтение помогают собраться с мыслями. После такого отдыха легче вернуться к урокам и другим задачам.
</a:t>
            </a:r>
            <a:endParaRPr lang="en-US" sz="9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хобби: навыки и общение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самому решить, что и как делать, растёт самостоятельность. Хобби помогает принимать простые решения, планировать время и чувствовать уверенность в своих действиях.
</a:t>
            </a:r>
            <a:endParaRPr lang="en-US" sz="1107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 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кружках, секциях и групповых занятиях важно договариваться, слушать партнёров и учитывать их идеи. Так развивается умение работать в команде и уважать мнение других.
</a:t>
            </a:r>
            <a:endParaRPr lang="en-US" sz="1134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учёбы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навыки из хобби помогают и на уроках: легче сосредоточиться, довести задание до конца и исправить ошибку без лишнего волнения. Это укрепляет уверенность в себе.
</a:t>
            </a:r>
            <a:endParaRPr lang="en-US" sz="1107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 усидчивость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регулярной практике человек учится не бросать дело после первой трудности. Повторение маленьких шагов развивает терпение и показывает, что заметный результат складывается постепенно.
</a:t>
            </a:r>
            <a:endParaRPr lang="en-US" sz="110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хобби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и лепка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Рисование, лепка и комиксы помогают придумывать образы, передавать настроение и замечать форму, цвет и композицию. Такие занятия развивают воображение и вкус к деталям.
</a:t>
            </a:r>
            <a:endParaRPr lang="en-US" sz="991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ритм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учит слушать ритм, чувствовать темп и замечать, как из отдельных звуков складывается целое. Она развивает внимание и помогает выразить эмоции без длинных объяснений.
</a:t>
            </a:r>
            <a:endParaRPr lang="en-US" sz="991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 рукоделие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 рукоделие требуют аккуратности: важно выбрать удачный кадр, цвет, материал или способ сборки. Эти хобби тренируют терпение и умение доводить работу до результата.
</a:t>
            </a:r>
            <a:endParaRPr lang="en-US" sz="991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занятия особенно интересны тем, что в них можно пробовать свой стиль. Даже простая идея становится уникальной, если добавить личный взгляд и немного фантазии.
</a:t>
            </a:r>
            <a:endParaRPr lang="en-US" sz="99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хобби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140529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укрепляет мышцы и помогает чувствовать своё тело лучше. Оно полезно тем, что сочетает движение, дыхание и спокойный ритм, а нагрузку можно постепенно увеличивать.
</a:t>
            </a:r>
            <a:endParaRPr lang="en-US" sz="1035" dirty="0"/>
          </a:p>
        </p:txBody>
      </p:sp>
      <p:sp>
        <p:nvSpPr>
          <p:cNvPr id="12" name="Text 3"/>
          <p:cNvSpPr txBox="1"/>
          <p:nvPr/>
        </p:nvSpPr>
        <p:spPr>
          <a:xfrm>
            <a:off x="3825702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регулярность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 бег развивают координацию, чувство ритма и дисциплину. Регулярность в этих занятиях важнее редких больших усилий, потому что прогресс строится на постоянной практике.
</a:t>
            </a:r>
            <a:endParaRPr lang="en-US" sz="1014" dirty="0"/>
          </a:p>
        </p:txBody>
      </p:sp>
      <p:sp>
        <p:nvSpPr>
          <p:cNvPr id="13" name="Text 4"/>
          <p:cNvSpPr txBox="1"/>
          <p:nvPr/>
        </p:nvSpPr>
        <p:spPr>
          <a:xfrm>
            <a:off x="5510881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5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Велопрогулки и йога подходят тем, кто хочет двигаться без слишком большой нагрузки. Они помогают держать тело в тонусе, улучшать баланс и чувствовать себя спокойнее.
</a:t>
            </a:r>
            <a:endParaRPr lang="en-US" sz="1014" dirty="0"/>
          </a:p>
        </p:txBody>
      </p:sp>
      <p:sp>
        <p:nvSpPr>
          <p:cNvPr id="14" name="Text 5"/>
          <p:cNvSpPr txBox="1"/>
          <p:nvPr/>
        </p:nvSpPr>
        <p:spPr>
          <a:xfrm>
            <a:off x="7196053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 бросить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важно выбрать тот вид спорта, который действительно нравится. Тогда легче не пропускать занятия, делать разминку и воспринимать движение как приятную привычку.
</a:t>
            </a:r>
            <a:endParaRPr lang="en-US" sz="961" dirty="0"/>
          </a:p>
        </p:txBody>
      </p:sp>
      <p:sp>
        <p:nvSpPr>
          <p:cNvPr id="15" name="Text 6"/>
          <p:cNvSpPr txBox="1"/>
          <p:nvPr/>
        </p:nvSpPr>
        <p:spPr>
          <a:xfrm>
            <a:off x="455350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5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и другие командные игры развивают выносливость, быстроту реакции и умение действовать вместе с другими. Здесь важно не только забивать голы, но и поддерживать команду.
</a:t>
            </a:r>
            <a:endParaRPr lang="en-US" sz="101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хобби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Конструкторы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Конструкторы учат собирать объект по шагам и понимать, как детали связаны между собой. Это хороший старт для тех, кто любит собирать, проверять и улучшать свои решения.
</a:t>
            </a:r>
            <a:endParaRPr lang="en-US" sz="79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 показывает, как из идеи получается работающая модель. Здесь важно замечать, где возникла ошибка, и спокойно искать причину, а не останавливаться после первой неудачи.
</a:t>
            </a:r>
            <a:endParaRPr lang="en-US" sz="794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Программирование развивает логику и последовательность действий. Даже простой код помогает увидеть, что точная инструкция важна, а ошибка в одном месте меняет весь результат.
</a:t>
            </a:r>
            <a:endParaRPr lang="en-US" sz="79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и ремонт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и ремонт простых вещей тренируют аккуратность, внимание и понимание устройства предметов. Такие занятия полезны тем, кто любит разбираться, как что-то устроено внутри.
</a:t>
            </a:r>
            <a:endParaRPr lang="en-US" sz="79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 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хобби помогают не бояться сложных задач. Когда человек учится искать решение шаг за шагом, у него растёт уверенность в своих силах и интерес к новым задачам.
</a:t>
            </a:r>
            <a:endParaRPr lang="en-US" sz="7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культура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140529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кино
</a:t>
            </a:r>
            <a:pPr algn="l" indent="0" marL="0">
              <a:lnSpc>
                <a:spcPct val="115000"/>
              </a:lnSpc>
              <a:buNone/>
            </a:pPr>
            <a:r>
              <a:rPr lang="en-US" sz="5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кино учат наблюдать за героями, их поступками и эмоциями. После просмотра легче обсуждать впечатления, сравнивать мнения и замечать детали, которые не бросаются в глаза сразу.
</a:t>
            </a:r>
            <a:endParaRPr lang="en-US" sz="1014" dirty="0"/>
          </a:p>
        </p:txBody>
      </p:sp>
      <p:sp>
        <p:nvSpPr>
          <p:cNvPr id="12" name="Text 3"/>
          <p:cNvSpPr txBox="1"/>
          <p:nvPr/>
        </p:nvSpPr>
        <p:spPr>
          <a:xfrm>
            <a:off x="3825702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город
</a:t>
            </a:r>
            <a:pPr algn="l" indent="0" marL="0">
              <a:lnSpc>
                <a:spcPct val="115000"/>
              </a:lnSpc>
              <a:buNone/>
            </a:pPr>
            <a:r>
              <a:rPr lang="en-US" sz="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история города связывают хобби с реальной жизнью вокруг. Они показывают, как менялись улицы, здания и люди, и помогают лучше понимать место, где ты живёшь.
</a:t>
            </a:r>
            <a:endParaRPr lang="en-US" sz="1022" dirty="0"/>
          </a:p>
        </p:txBody>
      </p:sp>
      <p:sp>
        <p:nvSpPr>
          <p:cNvPr id="13" name="Text 4"/>
          <p:cNvSpPr txBox="1"/>
          <p:nvPr/>
        </p:nvSpPr>
        <p:spPr>
          <a:xfrm>
            <a:off x="5510881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занятия полезны тем, что их можно продолжать без сложной подготовки. Часто достаточно книги, школьного мероприятия или обычной прогулки с вниманием к окружающему.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7196053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Кругозор и речь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культура развивают умение задавать вопросы и замечать смыслы. Это помогает не только на уроках литературы и истории, но и в обычном разговоре.
</a:t>
            </a:r>
            <a:endParaRPr lang="en-US" sz="1058" dirty="0"/>
          </a:p>
        </p:txBody>
      </p:sp>
      <p:sp>
        <p:nvSpPr>
          <p:cNvPr id="15" name="Text 6"/>
          <p:cNvSpPr txBox="1"/>
          <p:nvPr/>
        </p:nvSpPr>
        <p:spPr>
          <a:xfrm>
            <a:off x="455350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комиксы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книг и комиксов расширяет словарный запас и помогает замечать, как автор строит сюжет и характеры. Это тихое занятие удобно для дома, школы и поездок.
</a:t>
            </a:r>
            <a:endParaRPr lang="en-US" sz="10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сцена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 учат ждать ход, соблюдать правила и замечать стратегию соперника. За одной партией незаметно тренируются внимание, память и умение спокойно принимать победу или проигрыш.
</a:t>
            </a:r>
            <a:endParaRPr lang="en-US" sz="79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 спор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Шахматы и дебаты развивают логику, аргументацию и умение думать на несколько шагов вперёд. Такие занятия полезны тем, кто хочет увереннее выражать мнение и слушать чужую позицию.
</a:t>
            </a:r>
            <a:endParaRPr lang="en-US" sz="794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Выступление на сцене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Актёрские этюды и школьные концерты помогают говорить выразительно, держаться перед классом и контролировать волнение. Сцена учит работать с голосом, жестами и эмоциями.
</a:t>
            </a:r>
            <a:endParaRPr lang="en-US" sz="79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Блог и речь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блога развивает умение кратко и ясно рассказывать о событии, выбирать удачные примеры и отвечать на отклики. Это современный способ тренировать речь и ответственность за публикации.
</a:t>
            </a:r>
            <a:endParaRPr lang="en-US" sz="79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и сценические занятия часто проходят в группе, поэтому они помогают знакомиться, договариваться и чувствовать себя частью команды. Это делает хобби не только интересным, но и социальным.
</a:t>
            </a:r>
            <a:endParaRPr lang="en-US" sz="7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развивает хобби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качества развивает одно и то же хобби в разных ситуациях: при регулярной практике, в творчестве и в общении с другими.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часто развивает сразу несколько навыков: личные качества, творчество и умение взаимодействовать с людьми.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презентации о пользе хобби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попробовать новое: три шага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хобби: интерес → проба → оценка результата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что хобби подходит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график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стоит честно оценить время. Если в расписании есть только короткие окна, лучше выбрать занятие, которое можно делать понемногу, но регулярно, без перегрузки и спешки.
</a:t>
            </a:r>
            <a:endParaRPr lang="en-US" sz="882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и расходы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нужно проверить условия: место, материалы и бюджет. Некоторые хобби требуют стола, площадки или специальных вещей, а другие легко начать дома почти без подготовки.
</a:t>
            </a:r>
            <a:endParaRPr lang="en-US" sz="831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понять, вызывает ли занятие настоящий интерес. Если тема не цепляет, удержать внимание надолго трудно, даже когда вокруг много советов и красивых примеров.
</a:t>
            </a:r>
            <a:endParaRPr lang="en-US" sz="875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важно подумать о безопасности. Если занятие не вызывает лишнего риска и подходит по возрасту, его легче сделать привычкой и спокойно развивать дальше.
</a:t>
            </a:r>
            <a:endParaRPr lang="en-US" sz="9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 месяц: маленькие цели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 месяц строится из маленьких шагов и коротких проверок результата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замечать свой прогресс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Фиксируй, что получилось лучше всего. Это может быть новый элемент, более аккуратный результат или просто то, что получилось довести дело до конца.
</a:t>
            </a:r>
            <a:endParaRPr lang="en-US" sz="1209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мешало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Отмечай трудности без стыда. Если записать, что именно не вышло, потом легче подобрать другой способ, темп или более удобное время.
</a:t>
            </a:r>
            <a:endParaRPr lang="en-US" sz="1248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 фото, рисунок или короткую заметку о следующей цели. Такие следы делают рост заметным и поддерживают желание продолжать.
</a:t>
            </a:r>
            <a:endParaRPr lang="en-US" sz="1248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 дату занятия, чтобы видеть регулярность. Даже короткая отметка помогает понять, сколько раз в месяц ты действительно возвращался к своему хобби.
</a:t>
            </a:r>
            <a:endParaRPr lang="en-US" sz="12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начать и как обойти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8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кажется, что времени мало, помогает очень короткий формат. Десять минут после уроков легче вписать в день, чем ждать свободного вечера и откладывать начало.
</a:t>
            </a:r>
            <a:endParaRPr lang="en-US" sz="1151" dirty="0"/>
          </a:p>
        </p:txBody>
      </p:sp>
      <p:sp>
        <p:nvSpPr>
          <p:cNvPr id="10" name="Text 3"/>
          <p:cNvSpPr txBox="1"/>
          <p:nvPr/>
        </p:nvSpPr>
        <p:spPr>
          <a:xfrm>
            <a:off x="3428904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Страшно начинать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страшно начать, лучше сделать первый шаг не одному. Помогают друг, родитель, учитель или кружок, где можно попробовать спокойно и без оценки.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62250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сразу выходит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сначала не получается, это не значит, что хобби не подходит. Нужны маленькие улучшения, повторение и терпение: навык обычно растёт постепенно.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простого старта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обычную бумагу и карандаш. Можно рисовать простые схемы, комиксы или зарисовки из жизни — этого достаточно, чтобы проверить, нравится ли тебе творческий процесс.
</a:t>
            </a:r>
            <a:endParaRPr lang="en-US" sz="79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 короткую зарядку или прогулку с целью. Для старта не нужны абонемент и сложная форма: важны движение, удобный темп и желание повторить.
</a:t>
            </a:r>
            <a:endParaRPr lang="en-US" sz="807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понемногу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книгу из школьной библиотеки или выбери короткий рассказ дома. Начать можно с нескольких страниц в день, чтобы понять, интересно ли чтение именно тебе.
</a:t>
            </a:r>
            <a:endParaRPr lang="en-US" sz="79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Шахматы и логика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Сыграй партию в шахматы онлайн или с одноклассником. Одна игра уже показывает, нравится ли тебе думать на несколько ходов вперёд и искать решение.
</a:t>
            </a:r>
            <a:endParaRPr lang="en-US" sz="79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уход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 горшок с семенами или сделай фото растения на телефон. Наблюдение за ростом учит терпению и даёт заметный результат без больших затрат.
</a:t>
            </a:r>
            <a:endParaRPr lang="en-US" sz="80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рассказать о своем хобби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нравится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скажи, почему тебе это нравится. Можно упомянуть отдых, интерес, радость от результата или возможность быть вместе с другими людьми.
</a:t>
            </a:r>
            <a:endParaRPr lang="en-US" sz="1011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назови, чему уже научился. Даже небольшой опыт важен: он показывает, что ты не просто пробовал, а уже сделал несколько шагов.
</a:t>
            </a:r>
            <a:endParaRPr lang="en-US" sz="1011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
</a:t>
            </a:r>
            <a:pPr algn="l" indent="0" marL="0">
              <a:lnSpc>
                <a:spcPct val="115000"/>
              </a:lnSpc>
              <a:buNone/>
            </a:pPr>
            <a:r>
              <a:rPr lang="en-US" sz="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названия хобби и коротко объясни, чем ты занимаешься. Чем понятнее первое предложение, тем легче слушателям сразу представить твоё увлечение.
</a:t>
            </a:r>
            <a:endParaRPr lang="en-US" sz="949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добавь, что хочешь попробовать дальше. Такой финал делает рассказ живым и показывает, что хобби для тебя продолжается, а не заканчивается.
</a:t>
            </a:r>
            <a:endParaRPr lang="en-US" sz="101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для класса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пробует разные способы назвать интересы и выбрать одно занятие для старта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одного шага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 — это способ лучше понять себя, потренировать полезные навыки и найти людей со схожими интересами. Выберите одно занятие на месяц, сделайте первый шаг и поделитесь результатом.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2026-07-25T14:43:49Z</dcterms:created>
  <dcterms:modified xsi:type="dcterms:W3CDTF">2026-07-25T14:43:49Z</dcterms:modified>
</cp:coreProperties>
</file>