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Алексеевич Бунин: писатель, поэт, Нобелевский лауреат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писатель и поэт (1870–1953): стихи, рассказы и повести о природе, памяти и любви.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жил на рубеже XIX и XX веков, пережив большие перемены: революцию 1917 года, Гражданскую войну и эмиграцию. История повлияла на его судьбу и на то, что он писал: в книгах звучит память о прежней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время, в которое он жил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родился 22 октября 1870 года в Воронеже. Его семья относилась к обедневшему дворянскому роду, поэтому с детства он хорошо чувствовал разницу между «было» и «стало».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он провёл в усадьбе Озёрки в Орловской губернии. Там он много наблюдал природу, поля, сады и жизнь крестьян — и эти впечатления позже стали основой многих рассказов.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учился замечать детали: как меняется погода, как звучит тишина, как выглядит деревня. Именно такая внимательность помогает ему очень точно изображать русскую природу и быт.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самообразование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Бунин учился дома, затем поступил в Елецкую гимназию, но её не закончил. Большую часть знаний он добывал сам, настойчиво занимаясь и расширяя круг чтения.
</a:t>
            </a:r>
            <a:endParaRPr lang="en-US" sz="1761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великих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читал: Пушкина, Лермонтова, Толстого, Тургенева. Разные стили и темы помогли ему оттачивать вкус к точному слову и учиться передавать настроение текста.
</a:t>
            </a:r>
            <a:endParaRPr lang="en-US" sz="1772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рассказы Бунин начал публиковать в конце 1880-х годов. Уже тогда заметны его внимательность к жизни вокруг и стремление писать выразительно, но без лишних слов.
</a:t>
            </a:r>
            <a:endParaRPr lang="en-US" sz="1672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 ранних работах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хорошо видна «манера» Бунина: он замечает людей и обстоятельства, умеет передавать тонкие чувства. По его текстам сразу чувствуется любовь к точности.
</a:t>
            </a:r>
            <a:endParaRPr lang="en-US" sz="16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сад: тишина и запахи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осенний сад, где листва тихо меняет цвет, а воздух становится прохладным. У Бунина природа звучит через детали: запахи, паузы, спокойные наблюдения. Так пейзаж помогает понять чувства героя, даже если он ничего не объясняет словами.
</a:t>
            </a:r>
            <a:endParaRPr lang="en-US" sz="100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 и степная ширь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степных просторах взгляд как будто отдыхает: горизонт открывается, а события замедляются. Бунин часто описывает деревенские дороги так, будто они ведут к воспоминаниям. Пейзаж становится частью смысла: он поддерживает настроение и подчёркивает перемены.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одиночество зимней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у Бунина обычно не шумные: снег, неподвижность и тишина. В такой обстановке одиночество ощущается особенно ясно. Природа у него не украшение — она помогает передать внутреннее состояние человека и то, как время «стоит».
</a:t>
            </a:r>
            <a:endParaRPr lang="en-US" sz="99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произведениях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как поэт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начинал свой путь в литературе как поэт и относился к поэзии очень серьёзно. Его стихи выделяются ясностью, музыкальностью и точностью картин, которые легко представить.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поэтических текстах часто звучат темы осени, одиночества, любви и смерти. Он писал и о красоте природы, и о том, как быстро проходит жизнь — и это чувство усиливает выразительность строк.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Бунина помогает передавать тонкие переживания: читатель будто слышит настроение, а не только понимает смысл. Благодаря этому стихи остаются понятными и в наше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отражают не точные проценты, а то, что в центре бунинского мира чаще всего: красота природы и работа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соединяется с памятью, у Бунина возникает ощущение хрупкости счастья: прошлое исчезает, а чувства остаются.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тематический обзор по творчеству Бунина, без точного количественного подсчёта (оценка по структуре мотивов).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Бунина узнаётся по краткости и точности: он старается писать «по делу», а каждое слово делает значимым. Поэтому текст читается спокойно, но запоминается надолго.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характер героя часто раскрывается не объяснениями, а действиями: жестом, взглядом, мелкой деталью. Иногда решающей становится даже простая подробность интерьера или движения в 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стиль ясный, смысл обычно глубже. Бунин умеет показать главное через небольшие сцены, и читатель сам чувствует, что стоит за событиями.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Бунина: краткость и точность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жанры и годы чаще всего называют среди главных работ Бунина.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— рассказы, но есть и роман. Темы проходят разными путями: от памяти о прошлом до размышлений о судьбе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датам публикаций из школьных и справочных материалов о творчестве Бунина.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— публикация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появляется в печати в 1900 году. В основе — воспоминания о старом усадебном мире и его спокойной, «медленной»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и быт дворянской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запах яблок, осенний сад и детали быта. Бунин показывает, как привычная жизнь меняется и становится прошлым.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как образ целой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деталь — запах яблок — превращается в символ времени. Через него читатель ощущает прощание с прошлым и тихую печаль.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 и память о прошлом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«Господин из Сан-Франциско» вышел в 1915 году. В центре — состоятельный путешественник, который едет в «большую жизнь», а в финале неожиданно умирает. Сюжет строится на резком контрасте.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противопоставляет блеск дорогих вещей внутренней тишине и равнодушию. Богатство создаёт впечатление контроля, но не защищает от судьбы: жизнь человека оказывается хрупкой и недолгой.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Бунина не становится «драматической» — она просто существует. На фоне равнодушного мира роскошь выглядит временной, словно декорация, которая не может заменить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историю писатель показывает: деньги не отменяют смерть и не гарантируют счастье. Человеку важны не только впечатления, но и то, ради чего он живёт и чувствует.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богатство и пустота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вехи: Россия → юг России → эмиграция → Франция, Нобелевская премия → смерть в Париже.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Бунина после революции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во Франции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 по-русски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1920 года Бунин жил за границей, в основном во Франции, и продолжал работать на русском языке. Так он сохранял ритм знакомой литературы и узнаваемый стиль.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особенно важными стали воспоминания: они помогают удерживать связь с прошлым. Через тексты прошлое не исчезает, а становится частью внутренней жизни автора.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звучит не как жалоба, а как чувство утраты дома. Бунин показывает, что разлука меняет восприятие мира и усиливает желание понять себя и время.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язык на 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увидеть, как человек может хранить культуру и язык, оставаясь вдали от родной страны. Письмо становится способом сохранить себя и своих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эта награда подчеркнула международное признание Бунина и его вклада в литературу.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по биографии Ивана Алексеевича Бунина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по литературе стала знаком того, что мастерство Бунина читают и ценят далеко за пределами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между ранними публикациями и «Антоновскими яблоками» показывает, как постепенно сформировался зрелый прозаический голос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связывают личную судьбу Бунина с большими событиями истории: смена власти и эмиграция влияют на темы и обстоятельства, в которых рождаются книги.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предоставленного описания (1870, 1880-е, 1900, 1915, 1920, 1933, 1953)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особенно ценил точное и красивое слово. Он стремился к ясности и правде детали: читатель слышит звуки, различает цвета, ощущает запахи и понимает движения героев.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Бунина ритмичны и собраны, поэтому текст легко воспринимать, даже если тема сложная. За внешней спокойной интонацией скрывается глубина: каждое описание работает на смысл.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занимает важное место в русской литературе XX века: его рассказы и стихи рассматривают как примеры точного письма, тонкого изображения чувств и внимательной наблюдательности к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связал традиции русской классики XIX века с литературой нового времени, сохранив уважение к образу и слову. При этом его манера стала узнаваемой и современно звучащей.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показывают практический урок: большие мысли можно передавать через небольшие по объёму произведения. Небольшая сцена или деталь часто объясняет целый внутренний 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Бунина для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434" y="2728778"/>
            <a:ext cx="288713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 личная биография и литературная работа Бунина связаны с историческими переменами.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Бунина прошла между Россией и Францией, а его творчество сохранило память о родной стране и культурной традиции.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предоставленного описания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как человек и писатель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в Бунине независимый характер и требовательность к себе. Он относился к слову как к делу: нельзя «приблизить» мысль, нужно точно найти нужное выражение.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наблюдательность помогает видеть в книгах конкретику: человек проявляется через жест, взгляд и мелкую деталь. Благодаря этому впечатления читателя становятся живыми и понятными.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соединяются личные воспоминания, любовь к красоте мира и печаль из-за утраты прошлого. Поэтому книги Бунина остаются узнаваемыми и близкими даже спустя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Бунина важно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Бунина сохраняет образ старой России, показывает силу памяти и ценность точного слова. Его рассказы и стихи помогают увидеть, как история отражается в судьбе человека.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2026-05-13T03:18:46Z</dcterms:created>
  <dcterms:modified xsi:type="dcterms:W3CDTF">2026-05-13T03:18:46Z</dcterms:modified>
</cp:coreProperties>
</file>