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Фонетика и графика: как звучит и как пишется слово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звук превращается в букву и почему это не одно и то же.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письмо не всегда повторяет звучание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буквы и звуки не совпадают полностью: одна буква может передавать разные звуки, а один звук — обозначаться по-разному. Это связано с историей языка, ударением и особенностями произношения.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фонетика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3623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речи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Фонетика описывает звуки, которые мы произносим и слышим, их признаки и роль в слове. Она помогает понять, как устроена устная речь и чем звуковая форма отличается от буквенной.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705161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речевого аппарата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рассматривают, как участвуют язык, губы, зубы, нёбо и голосовые связки. Благодаря этому можно объяснить, почему одни звуки звучат свободно, а другие образуются с шумом или преградой.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56686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и ударение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Фонетика изучает деление слова на слоги и место ударения. Эти признаки влияют на звучание слова, а также на то, как произносятся безударные гласные и некоторые согласные.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978448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Фонетический разбор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показывает, как слово звучит на самом деле: какие в нём звуки, какие из них мягкие или твёрдые, звонкие или глухие, и где запись не совпадает с произношением.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475" y="1317313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8150" y="1317313"/>
            <a:ext cx="764925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55175" y="1317313"/>
            <a:ext cx="764925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09175" y="1398013"/>
            <a:ext cx="891000" cy="712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графика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
</a:t>
            </a:r>
            <a:pPr algn="ctr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Графика объясняет, какими буквами на письме передаются звуки речи. Она помогает понять, почему одна и та же буква в разных словах может читаться по-разному.
</a:t>
            </a:r>
            <a:endParaRPr lang="en-US" sz="1498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
</a:t>
            </a:r>
            <a:pPr algn="ctr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 — это система всех букв языка. Для графики важно, как устроен набор букв и какие знаки используются вместе с ними, чтобы записывать слова точно и удобно.
</a:t>
            </a:r>
            <a:endParaRPr lang="en-US" sz="1473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письма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графическим средствам относятся знак ударения, мягкий и твёрдый знаки, а также дефис. Они не обозначают отдельные звуки, но помогают правильно передать смысл и звучание слова.
</a:t>
            </a:r>
            <a:endParaRPr lang="en-US" sz="1389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звучанием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Графика показывает, почему написание не всегда совпадает с произношением. Иногда для одного звука используются разные буквы или сочетания букв, и это нужно учитывать при письме.
</a:t>
            </a:r>
            <a:endParaRPr lang="en-US" sz="1389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и звуки в русском языке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алфавит и школьные сведения по фонетике и графике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букв в алфавите 33, а звуковых вариантов больше. Это объясняет, почему написание слова не всегда совпадает с тем, как оно звучит.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 меньше, чем звуковых вариантов, поэтому в словах возможны расхождения между звучанием и написанием.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096" y="1227225"/>
            <a:ext cx="1886309" cy="328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Речевой аппарат и образование звуков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5652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Воздушная струя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речи возникают благодаря воздуху, который идёт из лёгких. Без этой воздушной струи не было бы ни гласных, ни согласных, потому что именно она запускает произнесение.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818661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Голосовые связки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голосовые связки работают, звук становится звучным. Если они почти не участвуют, слышится только шум. Поэтому часть звуков мы воспринимаем как звонкие, а часть — как глухие.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25652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губы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губы и зубы меняют путь воздуха и форму звука. Их положение влияет на то, будет ли звук мягким или твёрдым, округлым или более отчётливым.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3818661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и согласные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произносятся без сильной преграды для воздуха, а при образовании согласных препятствие есть. Именно поэтому гласные звучат свободнее, а согласные могут сопровождаться шумом.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6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и согласные в структуре русского алфавита
</a:t>
            </a:r>
            <a:endParaRPr lang="en-US" sz="2386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алфавита составляют согласные буквы, но для звукового анализа особенно важны позиции букв и их звучание в слове.
</a:t>
            </a:r>
            <a:endParaRPr lang="en-US" sz="167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алфавит; школьный курс фонетики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Йотированные буквы е, ё, ю, я в отдельных позициях могут передавать два звука и особенно важны при фонетическом анализе.
</a:t>
            </a:r>
            <a:endParaRPr lang="en-US" sz="1675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гласных звуков выделяют в русском языке.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фонетики русского языка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они образуют слоги и сильнее всего меняются в безударной позиции, поэтому их нужно внимательно слышать при фонетическом разборе.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звуки: звонкие, глухие, твёрдые, мягкие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5173" y="1061800"/>
            <a:ext cx="1836420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и глухие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согласные состоят из голоса и шума, а глухие — главным образом из шума. Эта разница особенно заметна при сравнении парных звуков в словах.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611936" y="1061800"/>
            <a:ext cx="1836420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по звонкости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есть пары согласных по звонкости и глухости: [б]—[п], [в]—[ф], [г]—[к], [д]—[т], [ж]—[ш], [з]—[с]. Такие пары важно уметь слышать.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98694" y="1061800"/>
            <a:ext cx="1836420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Твёрдость и мягкость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согласный может быть твёрдым или мягким. Мягкость часто обозначается мягким знаком, а также буквами е, ё, ю, я и 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785598" y="1061800"/>
            <a:ext cx="1836526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слышать различие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анализе слова полезно произнести его медленно и обратить внимание на соседние звуки. Именно рядом с ними согласный может изменять своё качество и звучание.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фонетического анализа слова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 разборе слова и случаи, когда буква не совпадает со звуком.
</a:t>
            </a:r>
            <a:endParaRPr lang="en-US" sz="1211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Транскрипция: запись звучания слова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слышим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Произнесите слово вслух и определите, как оно звучит в речи. Именно живое произношение становится основой транскрипции, а не привычная буквенная запись.
</a:t>
            </a:r>
            <a:endParaRPr lang="en-US" sz="1522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 — отмечаем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квадратных скобках показывают ударение, мягкость согласных и настоящие звуки слова. Так можно точно передать то, что слышится при произнесении.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 — видим расхождения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 помогает заметить оглушение согласных, редукцию безударных гласных и другие изменения. Она показывает, почему звучание слова не всегда совпадает с написанием.
</a:t>
            </a:r>
            <a:endParaRPr lang="en-US" sz="15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Йотированные буквы и буква 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5174" y="983780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с двойной работой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е, ё, ю, я могут обозначать сочетание [й’] с гласным. Это происходит в начале слова, после гласной, а также после ь и ъ, поэтому количество звуков меняется.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2611999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Й отдельно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й передаёт один согласный звук [й’] и не соединяется с последующим гласным в особое сочетание. В слове маяк этот звук слышится отдельно и помогает правильно определить состав слова.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698803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важнее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буква ведёт себя по-разному в разных местах слова. Поэтому в ель, поёт, вьюга и подъезд важно смотреть не только на букву, но и на её окружение.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785607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нужно знать
</a:t>
            </a:r>
            <a:pPr algn="l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йотированных букв помогает точно считать звуки, делать фонетический разбор и не путать написание с произношением. Это особенно важно при изучении орфограмм и транскрипции.
</a:t>
            </a:r>
            <a:endParaRPr lang="en-US" sz="139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0883" y="1230400"/>
            <a:ext cx="4556883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е, ё, ю, я дают два звука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слова и после ь, ъ, а также после гласной йотированные буквы дают два звука. После согласной они обычно обозначают один гласный и мягкость предыдущего согласного.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фонетике и графике русского языка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буквы определяет, сколько звуков она обозначает: один звук или сочетание [й’] + гласный.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звучание меняется в слове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слове меняются безударные гласные и парные согласные. Значит, для правильного письма важно проверять не только слух, но и форму слова.
</a:t>
            </a:r>
            <a:endParaRPr lang="en-US" sz="147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фонетике русского языка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особенно заметны в быстрой речи и при сочетании звуков на границах морфем.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221" y="1441511"/>
            <a:ext cx="525900" cy="52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3969" y="1441586"/>
            <a:ext cx="460162" cy="52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977" y="1441586"/>
            <a:ext cx="525900" cy="525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Слог, ударение и редукция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3247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вокруг гласного
</a:t>
            </a:r>
            <a:pPr algn="l" indent="0" marL="0">
              <a:lnSpc>
                <a:spcPct val="100000"/>
              </a:lnSpc>
              <a:buNone/>
            </a:pPr>
            <a:r>
              <a:rPr lang="en-US" sz="164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строится вокруг гласного звука, поэтому именно гласный становится его основой. В каждом слоге один звук выполняет главную роль и помогает услышать границы слова.
</a:t>
            </a:r>
            <a:endParaRPr lang="en-US" sz="1649" dirty="0"/>
          </a:p>
        </p:txBody>
      </p:sp>
      <p:sp>
        <p:nvSpPr>
          <p:cNvPr id="11" name="Text 2"/>
          <p:cNvSpPr txBox="1"/>
          <p:nvPr/>
        </p:nvSpPr>
        <p:spPr>
          <a:xfrm>
            <a:off x="41294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Подвижное ударение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69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ударение может падать на любой слог: вода́, мо́ре, учени́к. Оно выделяет один слог сильнее остальных и часто помогает отличить формы одного и того же слова.
</a:t>
            </a:r>
            <a:endParaRPr lang="en-US" sz="1696" dirty="0"/>
          </a:p>
        </p:txBody>
      </p:sp>
      <p:sp>
        <p:nvSpPr>
          <p:cNvPr id="12" name="Text 3"/>
          <p:cNvSpPr txBox="1"/>
          <p:nvPr/>
        </p:nvSpPr>
        <p:spPr>
          <a:xfrm>
            <a:off x="6934100" y="13544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безударных
</a:t>
            </a:r>
            <a:pPr algn="l" indent="0" marL="0">
              <a:lnSpc>
                <a:spcPct val="100000"/>
              </a:lnSpc>
              <a:buNone/>
            </a:pPr>
            <a:r>
              <a:rPr lang="en-US" sz="15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гласные звучат слабее, поэтому их написание часто нужно проверять. Для этого подбирают родственное слово или форму, где нужный гласный оказывается под ударением и слышится отчётливо.
</a:t>
            </a:r>
            <a:endParaRPr lang="en-US" sz="1512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звук и буква при письме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переходить от звучания слова к правильному написанию и проверке орфограммы.
</a:t>
            </a:r>
            <a:endParaRPr lang="en-US" sz="117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Орфоэпия и нормы произношения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3623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литературной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Орфоэпия устанавливает, как следует произносить слова в литературном русском языке. Она помогает сделать устную речь единой и понятной для всех носителей языка.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705161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Ударные и безударные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Орфоэпические правила объясняют, как звучат ударные и безударные гласные, а также какие изменения происходят в сочетаниях согласных. Это важно для правильного чтения и говорения.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56686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слова, произношение которых нужно запоминать: конечно, скучно, что, звонит. В них нередко расходятся привычное написание и нормативное звучание.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978448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произношения делают речь точной, спокойной и грамотной. Если их соблюдать, легче понимать собеседника и самому говорить так, как принято в современном русском языке.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орфографические трудности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проблемными оказываются безударные гласные и парные согласные. Значит, именно их нужно проверять в первую очередь.
</a:t>
            </a:r>
            <a:endParaRPr lang="en-US" sz="1480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орфограммы школьного курса русского языка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Звуковой анализ помогает заметить опасное место ещё до записи слова и выбрать нужную проверку.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1228163"/>
            <a:ext cx="2000700" cy="15767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2475" y="1228163"/>
            <a:ext cx="2000700" cy="15767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13450" y="1228163"/>
            <a:ext cx="2000700" cy="157672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99425" y="1228163"/>
            <a:ext cx="2000700" cy="157672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Фонетика и графика в реальных словах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04667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звук в коротком слове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мяч мягкость согласного слышится сразу, а буква я подсказывает, что предыдущий звук произносится мягко. Короткое слово наглядно показывает связь между буквой и звучанием. Именно такие примеры легче всего использовать для фонетического разбора.
</a:t>
            </a:r>
            <a:endParaRPr lang="en-US" sz="963" dirty="0"/>
          </a:p>
        </p:txBody>
      </p:sp>
      <p:sp>
        <p:nvSpPr>
          <p:cNvPr id="13" name="Text 2"/>
          <p:cNvSpPr txBox="1"/>
          <p:nvPr/>
        </p:nvSpPr>
        <p:spPr>
          <a:xfrm>
            <a:off x="2590642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Разделительный знак в начале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съезд помогает увидеть роль твёрдого знака. Он не обозначает звук, но отделяет приставку от корня и сохраняет нужное произношение [й’], чтобы слово не читалось слитно и неправильно.
</a:t>
            </a:r>
            <a:endParaRPr lang="en-US" sz="1139" dirty="0"/>
          </a:p>
        </p:txBody>
      </p:sp>
      <p:sp>
        <p:nvSpPr>
          <p:cNvPr id="14" name="Text 3"/>
          <p:cNvSpPr txBox="1"/>
          <p:nvPr/>
        </p:nvSpPr>
        <p:spPr>
          <a:xfrm>
            <a:off x="4691617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редукция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семья слышится не только мягкость согласных, но и особое звучание гласных в слабой позиции. Такое слово удобно для наблюдения за тем, как запись и произношение расходятся в живой речи.
</a:t>
            </a:r>
            <a:endParaRPr lang="en-US" sz="1177" dirty="0"/>
          </a:p>
        </p:txBody>
      </p:sp>
      <p:sp>
        <p:nvSpPr>
          <p:cNvPr id="15" name="Text 4"/>
          <p:cNvSpPr txBox="1"/>
          <p:nvPr/>
        </p:nvSpPr>
        <p:spPr>
          <a:xfrm>
            <a:off x="6777592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разбор в знакомых словах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и солнце показывают, что в слове могут встречаться непроизносимые согласные и ослабленные гласные. Внешне слова выглядят простыми, но их звуковой состав требует внимательного анализа.
</a:t>
            </a:r>
            <a:endParaRPr lang="en-US" sz="1086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 буква: два уровня одного слова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Фонетика показывает, как слово звучит, а графика — как оно записывается. Когда мы видим разницу между ними, легче читать, писать и находить орфограммы без ошибок.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2026-05-28T09:40:42Z</dcterms:created>
  <dcterms:modified xsi:type="dcterms:W3CDTF">2026-05-28T09:40:42Z</dcterms:modified>
</cp:coreProperties>
</file>