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image" Target="../media/image-3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image" Target="../media/image-12-6.jpe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625" y="0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19200" y="1051550"/>
            <a:ext cx="6587100" cy="295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России петь — что стремиться в храм
</a:t>
            </a:r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Песня о Родине учит видеть красоту, добро и свет.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625" y="0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36875" y="1577400"/>
            <a:ext cx="4023000" cy="198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Музыка, которая говорит о Родине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уроке мы услышим, как музыка передаёт тепло к России. В таких песнях звучат свет, спокойствие, радость и уважение. Слово «храм» помогает понять не только место, но и стремление к добру.
</a:t>
            </a:r>
            <a:endParaRPr lang="en-US" sz="2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775" y="1422730"/>
            <a:ext cx="2665200" cy="15616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0975" y="1422730"/>
            <a:ext cx="2665200" cy="156164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63225" y="1423329"/>
            <a:ext cx="2667600" cy="1560442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434715" y="3142786"/>
            <a:ext cx="25104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Берёзы у дороги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песнях и стихах берёзы часто стоят тихо и красиво, будто встречают путника. Их белые стволы, зелёные листья и лёгкий ветер создают ощущение родного простора. Ребёнок узнаёт в этом картину знакомой прогулки.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3388125" y="3142786"/>
            <a:ext cx="25104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Река, поле и дальняя дорога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Широкое поле, спокойная река и длинная дорога напоминают о большой стране. Такие образы помогают услышать тишину, почувствовать свободу и представить поездку с семьёй. В них есть и простор, и уют одновременно.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6341187" y="3142786"/>
            <a:ext cx="25104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Колокольный звон над селом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 произведении звучит колокольный звон, картина становится торжественной и ясной. Он словно собирает всё вокруг: небо, дома, людей и праздник. Для младших школьников это похоже на особый звонкий момент, когда всё замирает.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351850" y="403425"/>
            <a:ext cx="8065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образы помогают почувствовать Россию
</a:t>
            </a:r>
            <a:endParaRPr lang="en-US" sz="1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1925" y="758837"/>
            <a:ext cx="6762300" cy="8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значит «стремиться в храм»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84125" y="1951300"/>
            <a:ext cx="2310300" cy="23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Стремиться — значит тянуться к тому, что дорого и важно. В этой теме храм связан с добрыми мыслями, тишиной, благодарностью и желанием стать лучше.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149575" y="1951300"/>
            <a:ext cx="2310300" cy="23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в теме слышится не строгий приказ, а мягкий призыв. Он напоминает: добро начинается с сердца, а не с громких слов.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416850" y="1951300"/>
            <a:ext cx="2310300" cy="23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ребёнка храм — это не только здание с куполами. Это место, где человек учится уважать других, говорить спокойно и поступать честно.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1850" y="403425"/>
            <a:ext cx="76491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— страна многих народов
</a:t>
            </a:r>
            <a:endParaRPr lang="en-US" sz="1900" dirty="0"/>
          </a:p>
        </p:txBody>
      </p:sp>
      <p:sp>
        <p:nvSpPr>
          <p:cNvPr id="6" name="Text 1"/>
          <p:cNvSpPr txBox="1"/>
          <p:nvPr/>
        </p:nvSpPr>
        <p:spPr>
          <a:xfrm>
            <a:off x="826250" y="3351875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этом у всех людей есть общее: дружба, помощь, уважение и любовь к родной земле. Это очень важное «мы».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26275" y="1537450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нашей стране живут люди разных национальностей, и каждый народ бережёт свои песни, сказки, костюмы и обычаи.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362900" y="1537450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традиции делают Россию яркой и непохожей на другие страны. В них можно увидеть богатство культуры и уважение к прошлому.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5362900" y="3351875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дети знакомятся с традициями других народов, они лучше понимают, как много в стране красоты и доброты.
</a:t>
            </a:r>
            <a:endParaRPr lang="en-US" sz="1200" dirty="0"/>
          </a:p>
        </p:txBody>
      </p:sp>
      <p:sp>
        <p:nvSpPr>
          <p:cNvPr id="10" name="Text 5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8300" y="442283"/>
            <a:ext cx="4356000" cy="433898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32400" y="289950"/>
            <a:ext cx="4075500" cy="43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Храмы как часть истории и красоты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Храмы строили много веков назад в городах и сёлах. Их узнают по куполам, колокольням, росписям и узорам, которые делают здание особенно торжественным и красивым.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 временем многие храмы стали памятниками истории. Они сохраняют память о вере, труде мастеров и жизни людей, которые бережно передавали традиции из поколения в поколение.
</a:t>
            </a:r>
            <a:endParaRPr lang="en-US" sz="2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8060" y="1890721"/>
            <a:ext cx="396113" cy="452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8290" y="1905571"/>
            <a:ext cx="423000" cy="423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5746" y="3521690"/>
            <a:ext cx="423000" cy="423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3888" y="791400"/>
            <a:ext cx="84162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0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напоминает колокольный звон
</a:t>
            </a:r>
            <a:endParaRPr lang="en-US" sz="2020" dirty="0"/>
          </a:p>
        </p:txBody>
      </p:sp>
      <p:sp>
        <p:nvSpPr>
          <p:cNvPr id="7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55750" y="2426050"/>
            <a:ext cx="42075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Колокола звали людей в храм и собирали их вместе. Звук был слышен далеко и помогал всем узнать, что начинается важное событие.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1070700" y="1909325"/>
            <a:ext cx="36927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Созыв к службе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4979450" y="2421731"/>
            <a:ext cx="38841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дни праздников звон звучал особенно радостно и торжественно. Он словно сообщал: сегодня день света, встречи и общего веселья.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5463150" y="1909325"/>
            <a:ext cx="35736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Праздничное настроение
</a:t>
            </a:r>
            <a:endParaRPr lang="en-US" sz="1500" dirty="0"/>
          </a:p>
        </p:txBody>
      </p:sp>
      <p:sp>
        <p:nvSpPr>
          <p:cNvPr id="12" name="Text 6"/>
          <p:cNvSpPr txBox="1"/>
          <p:nvPr/>
        </p:nvSpPr>
        <p:spPr>
          <a:xfrm>
            <a:off x="544625" y="4081075"/>
            <a:ext cx="42075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песнях и стихах звон часто напоминает о начале нового дня. Он несёт чувство надежды, силы и доброго ожидания.
</a:t>
            </a:r>
            <a:endParaRPr lang="en-US" sz="1000" dirty="0"/>
          </a:p>
        </p:txBody>
      </p:sp>
      <p:sp>
        <p:nvSpPr>
          <p:cNvPr id="13" name="Text 7"/>
          <p:cNvSpPr txBox="1"/>
          <p:nvPr/>
        </p:nvSpPr>
        <p:spPr>
          <a:xfrm>
            <a:off x="1070700" y="3525450"/>
            <a:ext cx="36927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Надежда и пробуждение
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4525" y="198425"/>
            <a:ext cx="68013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Памятные места России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1109775" y="1831825"/>
            <a:ext cx="3355800" cy="102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Века истории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Храмы, соборы и монастыри строились многие столетия назад и становились важной частью жизни людей.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5415950" y="1832600"/>
            <a:ext cx="3355800" cy="102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для будущих поколений
</a:t>
            </a:r>
            <a:pPr algn="l" indent="0" marL="0">
              <a:lnSpc>
                <a:spcPct val="130040"/>
              </a:lnSpc>
              <a:buNone/>
            </a:pPr>
            <a:r>
              <a:rPr lang="en-US" sz="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места берегут как часть истории России, чтобы дети и взрослые помнили прошлое и уважали традиции.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3261750" y="3689775"/>
            <a:ext cx="3355800" cy="102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символы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Храм Василия Блаженного, соборы Московского Кремля и Троице-Сергиева лавра стали узнаваемыми памятниками страны.
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8300" y="442283"/>
            <a:ext cx="4356000" cy="433898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32400" y="289950"/>
            <a:ext cx="4075500" cy="43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как часть любви к Родине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Лес, поле, река, снег и небо часто помогают поэтам и композиторам рассказать о России. Природа делает образ страны широким, красивым и очень живым.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ребёнка любовь к Родине начинается с малого: увидеть красивый двор, заметить дерево у школы, порадоваться парку или солнечному дню. Это уже настоящее внимание к своей земле.
</a:t>
            </a:r>
            <a:endParaRPr lang="en-US" sz="2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25" y="1942073"/>
            <a:ext cx="8404500" cy="268715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2125" y="274000"/>
            <a:ext cx="84045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рождается любовь к России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показывает, как из близких ребёнку впечатлений вырастает чувство Родины.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8950" y="283725"/>
            <a:ext cx="6628500" cy="13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Добрые дела в повседневной жизни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413100" y="2641825"/>
            <a:ext cx="2226300" cy="20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перемене и во дворе тоже важно быть вежливым: не толкаться, соблюдать очередь, приглашать к игре и замечать, кому нужна помощь. Добрые дела всегда возвращаются улыбкой.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188950" y="2641825"/>
            <a:ext cx="2226300" cy="20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семье добро начинается с простых дел: помочь убрать посуду, уступить место, выслушать без спора и сказать спасибо. Такие поступки делают дом тёплым и дружным.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2799350" y="2641825"/>
            <a:ext cx="2226300" cy="20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классе доброта заметна, когда ребёнок делится карандашами, поддерживает одноклассника, аккуратно говорит и не смеётся над ошибкой. Тогда учиться становится спокойнее и радостнее.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775" y="1422652"/>
            <a:ext cx="2665800" cy="227009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0375" y="1422727"/>
            <a:ext cx="2665800" cy="227009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62975" y="1422727"/>
            <a:ext cx="2665800" cy="227009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434725" y="3763124"/>
            <a:ext cx="2510400" cy="6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Рождественский вечер в кругу семьи
</a:t>
            </a:r>
            <a:pPr algn="l" indent="0" marL="0">
              <a:lnSpc>
                <a:spcPct val="130039"/>
              </a:lnSpc>
              <a:buNone/>
            </a:pPr>
            <a:r>
              <a:rPr lang="en-US" sz="1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доме пахнет угощением, а на столе горят свечи. Дети слушают песни, вспоминают добрые слова и ждут гостей. Такой вечер помогает почувствовать тепло семьи и радость общего праздника.
</a:t>
            </a:r>
            <a:endParaRPr lang="en-US" sz="1065" dirty="0"/>
          </a:p>
        </p:txBody>
      </p:sp>
      <p:sp>
        <p:nvSpPr>
          <p:cNvPr id="11" name="Text 2"/>
          <p:cNvSpPr txBox="1"/>
          <p:nvPr/>
        </p:nvSpPr>
        <p:spPr>
          <a:xfrm>
            <a:off x="3388125" y="3763124"/>
            <a:ext cx="2510400" cy="6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Пасха и светлая радость встречи
</a:t>
            </a:r>
            <a:pPr algn="l" indent="0" marL="0">
              <a:lnSpc>
                <a:spcPct val="130039"/>
              </a:lnSpc>
              <a:buNone/>
            </a:pPr>
            <a:r>
              <a:rPr lang="en-US" sz="16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6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Пасху люди поздравляют друг друга, делятся крашеными яйцами и куличами, ходят в гости. Праздник наполнен улыбками, красивыми украшениями и тихой, светлой радостью. Он учит замечать добро вокруг себя.
</a:t>
            </a:r>
            <a:endParaRPr lang="en-US" sz="1168" dirty="0"/>
          </a:p>
        </p:txBody>
      </p:sp>
      <p:sp>
        <p:nvSpPr>
          <p:cNvPr id="12" name="Text 3"/>
          <p:cNvSpPr txBox="1"/>
          <p:nvPr/>
        </p:nvSpPr>
        <p:spPr>
          <a:xfrm>
            <a:off x="6341177" y="3763124"/>
            <a:ext cx="2510400" cy="6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Троица и зелёные улицы лета
</a:t>
            </a:r>
            <a:pPr algn="l" indent="0" marL="0">
              <a:lnSpc>
                <a:spcPct val="130039"/>
              </a:lnSpc>
              <a:buNone/>
            </a:pPr>
            <a:r>
              <a:rPr lang="en-US" sz="17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7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Троице дома и храмы украшают ветками и травой, а вокруг звучат песни. Люди собираются вместе, гуляют, играют и радуются лету. В таких обычаях бережно хранится память о народной культуре.
</a:t>
            </a:r>
            <a:endParaRPr lang="en-US" sz="1252" dirty="0"/>
          </a:p>
        </p:txBody>
      </p:sp>
      <p:sp>
        <p:nvSpPr>
          <p:cNvPr id="13" name="Text 4"/>
          <p:cNvSpPr txBox="1"/>
          <p:nvPr/>
        </p:nvSpPr>
        <p:spPr>
          <a:xfrm>
            <a:off x="351850" y="403425"/>
            <a:ext cx="8065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праздники сохраняют русские традиции
</a:t>
            </a:r>
            <a:endParaRPr lang="en-US" sz="1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66600" y="1660102"/>
            <a:ext cx="3471300" cy="9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речь делает песню о Родине плавной и напевной. В ней часто звучат ласковые слова, повторения и мягкие созвучия, поэтому строки легко запоминаются и приятно произносятся.
</a:t>
            </a:r>
            <a:endParaRPr lang="en-US" sz="1323" dirty="0"/>
          </a:p>
        </p:txBody>
      </p:sp>
      <p:sp>
        <p:nvSpPr>
          <p:cNvPr id="7" name="Text 1"/>
          <p:cNvSpPr txBox="1"/>
          <p:nvPr/>
        </p:nvSpPr>
        <p:spPr>
          <a:xfrm>
            <a:off x="5036450" y="3603452"/>
            <a:ext cx="3471300" cy="9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слова звучат красиво и понятно, ребёнок быстрее чувствует близость к песне. Он словно узнаёт в ней свой дом, свою улицу и всё то, что дорого сердцу.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78500" y="2610502"/>
            <a:ext cx="3471300" cy="9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3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Поэты выбирают образы, которые сразу рисуют картину: берёзу, дорогу, поле, светлый небосклон. Такие слова помогают услышать не только смысл, но и настроение — спокойное, тёплое, доверчивое.
</a:t>
            </a:r>
            <a:endParaRPr lang="en-US" sz="1313" dirty="0"/>
          </a:p>
        </p:txBody>
      </p:sp>
      <p:sp>
        <p:nvSpPr>
          <p:cNvPr id="9" name="Text 3"/>
          <p:cNvSpPr txBox="1"/>
          <p:nvPr/>
        </p:nvSpPr>
        <p:spPr>
          <a:xfrm>
            <a:off x="632700" y="174610"/>
            <a:ext cx="7878600" cy="88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Родная речь в песне о России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3900" y="292325"/>
            <a:ext cx="8163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храм хранит память о прошлом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76100" y="1488625"/>
            <a:ext cx="3955200" cy="55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Давние времена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строили храмы в городах и сёлах, чтобы собираться вместе, молиться и хранить важные традиции своей земли.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2099275" y="2346200"/>
            <a:ext cx="3955200" cy="55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многих поколений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храма проходили праздники, службы и семейные события. Он становился частью повседневной жизни и знакомым местом для жителей.
</a:t>
            </a:r>
            <a:endParaRPr lang="en-US" sz="1308" dirty="0"/>
          </a:p>
        </p:txBody>
      </p:sp>
      <p:sp>
        <p:nvSpPr>
          <p:cNvPr id="11" name="Text 4"/>
          <p:cNvSpPr txBox="1"/>
          <p:nvPr/>
        </p:nvSpPr>
        <p:spPr>
          <a:xfrm>
            <a:off x="4572000" y="4063375"/>
            <a:ext cx="3955200" cy="69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Наше время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храмы напоминают о прошлом и помогают видеть связь поколений. Для школьника это как живая ниточка от бабушек и дедушек к сегодняшнему дню.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3255872" y="3217200"/>
            <a:ext cx="3955200" cy="55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предках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храме бережно сохранялись обычаи, рассказы и уважение к тем, кто жил раньше. Так дети узнавали историю своей семьи и страны.
</a:t>
            </a:r>
            <a:endParaRPr lang="en-US" sz="1385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2" y="0"/>
            <a:ext cx="3946196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48625" y="569675"/>
            <a:ext cx="3854400" cy="91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и литература о России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4948625" y="2100460"/>
            <a:ext cx="3854400" cy="109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Поэты и композиторы часто обращались к образу России, потому что в нём есть простор, красота и живая история. Их произведения помогают услышать любовь к родной земле.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948625" y="3702506"/>
            <a:ext cx="3854400" cy="109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стихах и песнях о Родине важны дорога, ожидание, вера и надежда. Музыка усиливает эти чувства, а слова делают их понятными и близкими даже младшему школьнику.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5495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25" y="1942073"/>
            <a:ext cx="8404500" cy="268715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2125" y="274000"/>
            <a:ext cx="84045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понять смысл песни о России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помогает внимательно слушать текст и замечать главные образы, чувства и мысли произведения.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275598" y="3971549"/>
            <a:ext cx="5113200" cy="7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русской жизни они часто оказываются рядом в празднике, семейной встрече или общем переживании. Поэтому их объединяют уважение, радость и любовь к Родине.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3442350" y="3145091"/>
            <a:ext cx="5113200" cy="7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Песня и храм хранят память. Они напоминают о предках, семейных традициях и о том, что важно беречь свою культуру и свою землю.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3618383" y="2370233"/>
            <a:ext cx="51132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связаны с красотой: в песне это звучание слов и мелодии, а в храме — форма, свет, росписи и колокольный звон. Красота здесь говорит о добре.
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3796998" y="1595375"/>
            <a:ext cx="51132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 песня, и храм помогают человеку остановиться, прислушаться к себе и почувствовать что-то важное. В них есть особая тишина, которая не пугает, а успокаивает.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397250" y="456000"/>
            <a:ext cx="76491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объединяет песню и храм
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50" y="1325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92900" y="486375"/>
            <a:ext cx="4154400" cy="431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учит видеть Родину сердцем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начинается с малого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учится любить Россию не только за большие города, но и за свой двор, язык, семью и природу рядом. Из таких маленьких открытий растёт большое чувство.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помогает понять главное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Песня делает мысль тёплой и ясной. Она помогает заметить добро, благодарность и заботу, а ещё понять, что духовная сила рождается в простых поступках.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5495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91816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4773" y="2213450"/>
            <a:ext cx="317700" cy="282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14773" y="3203250"/>
            <a:ext cx="317700" cy="317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11523" y="2227570"/>
            <a:ext cx="317700" cy="25416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011523" y="3203250"/>
            <a:ext cx="317700" cy="3177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63900" y="375000"/>
            <a:ext cx="84162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помогают понять тему
</a:t>
            </a:r>
            <a:endParaRPr lang="en-US" sz="2200" dirty="0"/>
          </a:p>
        </p:txBody>
      </p:sp>
      <p:sp>
        <p:nvSpPr>
          <p:cNvPr id="12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13" name="Text 2"/>
          <p:cNvSpPr txBox="1"/>
          <p:nvPr/>
        </p:nvSpPr>
        <p:spPr>
          <a:xfrm>
            <a:off x="321900" y="1948300"/>
            <a:ext cx="3255900" cy="8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Родина и семья
</a:t>
            </a:r>
            <a:pPr algn="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4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напоминают о доме, близких людях и первых уроках добра. Именно с них начинается чувство привязанности к своей земле.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321900" y="2973600"/>
            <a:ext cx="3255900" cy="8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Песня и традиция
</a:t>
            </a:r>
            <a:pPr algn="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4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Песня хранит память о прошлом и передаёт настроение народа. Через неё легко услышать, как живут обычаи и праздники.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5546735" y="1948292"/>
            <a:ext cx="3255900" cy="8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Храм и вера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связаны с тишиной, уважением и внутренним светом. Такие слова помогают увидеть в теме не только красоту, но и серьёзный смысл.
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5546735" y="2955750"/>
            <a:ext cx="3255900" cy="8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и единство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показывает красоту страны, а единство объединяет людей. Вместе эти слова создают образ России как большого и доброго дома.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29050" y="1177921"/>
            <a:ext cx="3709200" cy="293765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93925" y="1707700"/>
            <a:ext cx="37092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остаётся в сердце после урока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этой темы хочется беречь родную землю, уважать людей и замечать добро в каждом дне. Песня о России звучит как тёплая благодарность стране, семье и всему родному.
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2026-05-24T18:11:02Z</dcterms:created>
  <dcterms:modified xsi:type="dcterms:W3CDTF">2026-05-24T18:11:02Z</dcterms:modified>
</cp:coreProperties>
</file>