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секреции: ключ к росту и развитию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регулируют важные процессы роста и обмена веществ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работу эндокринной системы подростка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гормоны в кровь, влияя на рост, обмен веществ и адаптацию в подростковом возрасте. Они обеспечивают координацию важных функций организма в период активных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желез внутренней секреции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не имеют протоков и выделяют гормоны непосредственно в кровь, что обеспечивает быстрый ответ организма на изменения.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компактное строение и состоят из специализированных клеток, отвечающих за синтез и выделение гормонов.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 кровеносной системой гарантирует широкий и мгновенный охват органов-мишеней гормонами.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включают гипофиз, щитовидную, паращитовидные, надпочечники, поджелудочную, тимус и половые железы.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желез внутренней секреции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находится у основания мозга и регулирует деятельность большинства других эндокринных желез, обеспечивая координацию гормональных процессов.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управленец в основе мозга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расположен за грудиной и поддерживает иммунитет, а яички и яичники — в малом тазу и мошонке, регулируют половое развитие подростков.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 половые железы — важные центры созревания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находятся над почками и участвуют в стрессовых реакциях, а поджелудочная, расположенная за желудком, контролирует уровень сахара в крови.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поджелудочная — внутренние защитники
</a:t>
            </a:r>
            <a:endParaRPr lang="en-US" sz="1071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расположена спереди шеи, а паращитовидные — на её задней поверхности, отвечая за обмен веществ и кальция соответственно.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на шее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цикл работы эндокринной системы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гипоталамуса, гипофиза и периферических желез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строение и гормоны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состоит из двух долей и перешейка, расположенных на передней части шеи. У подростков весит около 10-16 граммов.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расположение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и трийодтиронин ускоряют обмен веществ и поддерживают рост тканей. Для правильной функции необходим достаточный уровень йода в организме.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их влияние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кальциево-фосфорного обмена паращитовидными железами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 регулирует уровень кальция и фосфора в крови, поддерживая крепость костей и нормальную работу мышц.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гормона тоже вреден, вызывая нарушение структуры костей и повышенную нервную возбудимость.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паратгормона приводит к снижению кальция, что ослабляет кости и вызывает мышечную слабость.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структура и функции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Экзокринная часть поджелудочной выделяет ферменты, необходимые для пищеварения. Эндокринная—островки Лангерганса, вырабатывающие гормоны для контроля сахара в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органа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клеткам усваивать глюкозу, а глюкагон возвращает сахар в кровь при его снижении, поддерживая энергетический баланс организма.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участия желез в росте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оказывает наибольшее влияние на рост, поддерживая обмен веществ и энергетику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разных желез обеспечивает гармоничное и сбалансированное развитие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эндокринологии,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гормонов щитовидной железы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регулирует обмен веществ и обеспечивает рост клеток, влияя на общий энергетический баланс в организме.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может вызвать задержку роста и интеллектуального развития, проявляется при гипотиреозе или гипертиреозе.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Трийодтиронин стимулирует развитие мозга, особенно важен в детстве и подростковом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гормоны и их функции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организму снижать уровень сахара в крови, способствуя его усвоению клетками и обеспечивая энергию для роста и активности подростков.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инсулина и глюкагона может привести к диабету, поэтому подросткам важно правильно питаться, следить за уровнем сахара и регулярно заниматься спортом.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повышает уровень глюкозы при её снижении, активируя расщепление гликогена в печени и поддерживая стабильное снабжение организма энергией.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строение и гормональная активность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надпочечников выделяет кортизол, который помогает справляться со стрессом и поддерживает обмен веществ. Он регулирует энергетический баланс, необходимый подросткам в период активного роста.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слой: регулятор обмена и стресса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продуцирует адреналин, вызывающий быстрые реакции на стрессовые ситуации. У подростков при волнении усиливается его выделение, что способствует повышению внимания и быстроте реакции.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и реакция 'бей или беги'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Альдостерон, выделяемый корковым слоем, отвечает за поддержание баланса соли и воды в организме, что важно для нормального артериального давления и работы мышц подростков.
</a:t>
            </a:r>
            <a:endParaRPr lang="en-US" sz="116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и роль альдостерона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и их роль в период полового созревания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яички производят тестостерон, который отвечает за рост мышц, развитие мужских половых признаков и изменение голоса. Это помогает формировать тело и поведение подростка.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Яички: формирование мужских признаков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яичники выделяют эстроген и прогестерон, регулирующие менструальный цикл, рост костей и развитие женских признаков, таких как форма тела и изменение кожи в подростковом возрасте.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Яичники: женские гормоны и особенности созревания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Гипофиз: строение и координация эндокринной системы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состоит из передней, промежуточной и задней долей, каждая из которых вырабатывает свои гормоны и выполняет важные функции в организме подростка.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доля выделяет гормон роста, стимулирующий увеличение костей и мышц, а также ТТГ, активирующий щитовидную железу для обмена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и лютеинизирующий гормоны регулируют развитие половых желез и половое созревание у подростков, обеспечивая появление вторичных половых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всю эндокринную систему, направляя работу периферических желез и обеспечивая гармоничное развитие организма в подростковом возрасте.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 его вклад в иммунитет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располагается за грудиной и играет ключевую роль в формировании иммунной системы через созревание Т-лимфоцитов — защитников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функция тимуса ослабляет иммунитет, что приводит к повышенной восприимчивости к инфекциям и замедленному выздоровлению у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и подростковом возрасте тимус наиболее активен, постепенно сокращаясь после 13–15 лет, когда иммунная функция частично переходит к другим органам.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050" y="1145300"/>
            <a:ext cx="329800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9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желез внутренней секреции
</a:t>
            </a:r>
            <a:endParaRPr lang="en-US" sz="2519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секреции, их расположение, гормоны и функции представлены в таблице для простого сравнения.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имеет уникальные функции и месторасположение, но все вместе они координируют важные процессы роста, обмена и иммунного ответа подростков.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справочники по эндокринологии для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желез: последствия для подростков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гипофизе приводят к задержке или чрезмерному росту, что влияет на физическое развитие подростков.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щитовидной железы вызывают слабость, усталость или чрезмерную возбудимость, замедляя нормальный рост и развитие мозга.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инсулина в поджелудочной железе вызывает сахарный диабет, что требует особого контроля питания и образа жизни подростка.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работе половых желез могут вызывать нарушение полового созревания, влияя на появление вторичных половых признаков и эмоциональное состояние.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 подростковом возрасте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всплески вызывают быстрый рост и развитие тела, формируют вторичные половые признаки. Эти процессы требуют достаточного количества витаминов и микроэлементов.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и гормоны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колебания влияют на эмоции, приводят к изменчивости настроения и иногда к появлению угревой сыпи. Физическая активность помогает поддерживать гармонию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поведение и здоровье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поддержание здоровья желез внутренней секреции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богатством йода, белков и кальция способствует нормальной работе эндокринных желез у подростков.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вредных привычек, таких как курение и употребление энергетиков, защищает гормональную систему и здоровье в целом.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обследования и анализы гормонов позволяют своевременно выявлять и корректировать возможные нарушения.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и полноценный сон поддерживают стабильность гормонального фона и способствуют гармоничному развитию подростков.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желез внутренней секреции в развитии подростков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функций и важности желез внутренней секреции помогает заботиться о здоровье подростков, обеспечивая правильный рост, развитие и адаптацию в период полового созревания.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2026-05-09T13:46:57Z</dcterms:created>
  <dcterms:modified xsi:type="dcterms:W3CDTF">2026-05-09T13:46:57Z</dcterms:modified>
</cp:coreProperties>
</file>