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Ньютона: формула, закономерности и школьные применения
</a:t>
            </a:r>
            <a:endParaRPr lang="en-US" sz="2016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разложение степени суммы и почему оно подчиняется строгому правилу?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бином Ньютона важен в 10 классе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связывает степени, сочетания и раскрытие скобок. Она помогает быстрее преобразовывать выражения, находить отдельные члены разложения и замечать закономерности в коэффициентах, которые затем используются в алгебре и задачах на вероятность.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 бинома Ньютона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разложения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степени суммы используется строгая схема: (a+b)^n раскладывается в сумму членов, где каждый коэффициент связан с сочетаниями, а степени переменных меняются последовательно от одного края к другому.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член разложения можно записать как C_n^k a^{n-k}b^k. Параметр k показывает номер выбранного слагаемого, поэтому структура формулы остаётся одинаковой для любой натуральной степени n.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закономерности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слагаемом сумма показателей степеней равна n, а всего в разложении всегда n+1 членов. Это позволяет заранее предсказать вид разложения, не выполняя полное перемножение скобок.
</a:t>
            </a:r>
            <a:endParaRPr lang="en-US" sz="11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разложения степени суммы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 для n=1,2,3,4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случаи хорошо показывают, как быстро возникает общая закономерность.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членов растёт на единицу с каждой степенью, а коэффициенты образуют симметричную последовательность.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в биноме Ньютона совпадают со строками треугольника Паскаля. Для n=5 получаем ряд 1, 5, 10, 10, 5, 1, который сразу подсказывает коэффициенты в разложении (a+b)^5 и показывает его зеркальную структуру.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Строка, которая задаёт разложение
</a:t>
            </a:r>
            <a:endParaRPr lang="en-US" sz="122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внутреннее число треугольника равно сумме двух чисел над ним, а по краям всегда стоят единицы. Благодаря этому строку можно достроить вручную, даже если полная таблица не запомнена заранее.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построения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строка выделена на рисунке, становится видно, что каждый её элемент соответствует одному члену разложения. Такое сопоставление помогает быстрее находить коэффициенты и лучше понимать устройство формулы, а не просто заучивать её вид.
</a:t>
            </a:r>
            <a:endParaRPr lang="en-US" sz="967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формулой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Паскаля и коэффициенты разложения
</a:t>
            </a:r>
            <a:endParaRPr lang="en-US" sz="18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коэффициенты в разложении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опирается на строку треугольника Паскаля и общий член формулы.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только количество членов, но не их сложность: при больших степенях центральные коэффициенты становятся значительно крупнее.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слагаемых при увеличении степени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слагаемых всегда равно n+1, поэтому рост линейный, хотя внутренние коэффициенты увеличиваются намного быстрее.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 бинома Ньютона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Комбинаторный смысл коэффициента Cₙᵏ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из 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(a+b)^n в каждой из n скобок нужно выбрать либо a, либо b. Коэффициент C_n^k показывает, сколькими способами можно выбрать ровно k скобок с b.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b выбирается k раз, то a остаётся выбранным n-k раз. Поэтому в соответствующем члене появляются степени a^{n-k}b^k, а порядок выбора уже отражён в коэффициенте.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в алгебре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сочетаний даёт тот же результат, что и подсчёт вариантов при раскрытии скобок. Именно поэтому биномиальные коэффициенты имеют комбинаторный смысл, а не являются произвольными числами.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 соединяет алгебраическое преобразование с подсчётом выборов. Это делает формулу удобной не только для вычислений, но и для объяснения, откуда берутся коэффициенты в разложении.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конкретного выражения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Подставим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(2x+3)^4 берём a=2x, b=3 и n=4. Значит, нужны коэффициенты строки 1, 4, 6, 4, 1 и четыре последовательных степени для a и b.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 второй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 равен (2x)^4=16x^4. Второй член получается из коэффициента 4: 4(2x)^33=96x^3. Здесь важно сохранить и числовой множитель, и степень переменной.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и последние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получаем 6(2x)^23^2=216x^2, затем 4(2x)3^3=216x и, наконец, 3^4=81. Все члены согласуются с последовательностью коэффициентов.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разложение: (2x+3)^4=16x^4+96x^3+216x^2+216x+81. Пример показывает, как общая формула быстро даёт точный результат без перемножения четырёх скобок вручную.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8428" y="1515502"/>
            <a:ext cx="4707144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формулы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при использовании бинома Ньютона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таблица помогает сравнить неверный ход мысли с правильной проверкой результата.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 — сохранение суммы степеней и симметрии коэффициентов; это быстро выявляет большинство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коэффициентов в разложении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в разложении идут симметрично: значения, стоящие на одинаковом расстоянии от краёв строки, совпадают. Это сразу видно в примерах с малыми степенями и помогает быстро проверять запись.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Краевые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 последний коэффициенты всегда равны 1, потому что в начале разложения выбирается только a, а в конце — только b. Эти крайние члены задают общую структуру строки.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нечётном n в центре оказываются два одинаковых коэффициента, а при чётном n — один наибольший центральный коэффициент. Именно он часто заметно выделяется в середине разложения.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служит удобной проверкой правильности записи: если один из коэффициентов нарушает зеркальный порядок, разложение составлено с ошибкой. Поэтому свойство полезно и в вычислениях, и в самоконтроле.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восьмой степени центральный коэффициент уже существенно превосходит крайние, поэтому полное раскрытие скобок становится длинным и неудобным без опоры на закономерность.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треугольника Паскаля для $n=8$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сохраняет точную симметрию, а рост середины показывает, что главная трудность больших степеней — быстро увеличивающиеся коэффициенты, а не число членов.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Паскаля; коэффициенты разложения $(a+b)^8$ по биному Ньютона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бинома Ньютона с вероятностями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исходов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p — вероятность успеха, а q = 1 — p — вероятность неудачи, то выражение (p + q)^n перечисляет все возможные исходы n независимых испытаний.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успехов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 C_n^k p^k q^{n-k} соответствует ситуации, когда успех случается ровно k раз. Здесь коэффициент C_n^k показывает число способов выбрать такие испытания.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Биномиальная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 формируется биномиальное распределение, которое описывает фиксированное число успехов в серии одинаковых испытаний. Эта модель часто используется в школьных задачах на вероятность.
</a:t>
            </a:r>
            <a:endParaRPr lang="en-US" sz="1198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 позволяет не только раскрывать скобки, но и интерпретировать вероятностные ситуации как подсчёт вариантов. Поэтому формула связывает алгебру с прикладными задачами о случайных событиях.
</a:t>
            </a:r>
            <a:endParaRPr lang="en-US" sz="11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алгебраических преобразованиях бином Ньютона помогает раскрывать степени суммы без многократного перемножения скобок. Это особенно удобно, когда нужно получить отдельные члены многочлена или упростить выражение перед дальнейшими вычислениями.
</a:t>
            </a:r>
            <a:endParaRPr lang="en-US" sz="959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вычисления в алгебре
</a:t>
            </a:r>
            <a:endParaRPr lang="en-US" sz="1331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вероятностных и статистических задачах формула описывает выбор между двумя исходами в серии испытаний. Она показывает, как из множества равновозможных сценариев получается конкретный результат с заданным числом успехов.
</a:t>
            </a:r>
            <a:endParaRPr lang="en-US" sz="96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с несколькими вариантами
</a:t>
            </a:r>
            <a:endParaRPr lang="en-US" sz="118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физике, информатике и моделировании данных бином Ньютона используют для приближённых оценок и преобразования выражений, где встречаются степени суммы. Его значение в том, что он сокращает сложные расчёты до понятной схемы.
</a:t>
            </a:r>
            <a:endParaRPr lang="en-US" sz="1008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прикладными дисциплинами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бинома Ньютона в задачах и моделях
</a:t>
            </a:r>
            <a:endParaRPr lang="en-US" sz="182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нужный член разложения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 формуле бинома Ньютона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 дробные и отрицательные показатели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форма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произвольной степени используется обобщённый ряд: (1 + x)^α = 1 + αx + α(α — 1)x^2/2! +… . Он сохраняет идею разложения, но работает уже не только для целых α.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разложение особенно полезно при малых значениях x, когда достаточно первых нескольких членов. Тогда можно получить хорошее приближение без полного вычисления сложного выражения.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анализом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бином Ньютона показывает переход от школьной алгебры к математическому анализу. Здесь появляются бесконечные ряды, факториалы и коэффициенты нового типа.
</a:t>
            </a:r>
            <a:endParaRPr lang="en-US" sz="1317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вне целых степеней сохраняется главный принцип: структура разложения определяется закономерностью коэффициентов. Это расширяет знакомую тему и делает её основой более серьёзных математических идей.
</a:t>
            </a:r>
            <a:endParaRPr lang="en-US" sz="11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увеличением степени центральные коэффициенты растут быстрее крайних, поэтому середина строки становится всё более выразительной и заметной на фоне симметричных краёв.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коэффициентов для $n=4$, $n=5$ и $n=6$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строк показывает общий закон: симметрия неизменна, а рост коэффициентов в центре ускоряется с увеличением n.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Паскаля; строки для n=4, 5 и 6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25169"/>
            <a:ext cx="4646100" cy="2220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и обозначения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бинома Ньютона и треугольника Паскаля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собирает главные формулы темы и показывает, как они связаны с разложением степени суммы, сочетаниями и свойствами строк треугольника Паскаля.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свойства вытекают из комбинаторного выбора. Поэтому достаточно помнить несколько формул, чтобы уверенно восстанавливать всё разложение и проверять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925" y="1532833"/>
            <a:ext cx="33705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663" y="4178821"/>
            <a:ext cx="50557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бином Ньютона важен в школе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раскрывать скобки и упрощать выражения без лишних промежуточных шагов. Это экономит время и делает вычисления более прозрачными для проверки.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вычисления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её помощью легко находить нужный член по номеру, определять коэффициент и степени переменных. Такой навык особенно полезен в задачах на коэффициенты и многочлены.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членами разложения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 вводит в задачи, где нужно считать варианты исходов и понимать смысл сочетаний. Поэтому он естественно связывает алгебру с вероятностными рассуждениями.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к вероятности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степени, формулы сокращённого умножения, комбинаторику и дальнейшие разделы старшей школы. Она показывает, как разные главы математики работают как единая система.
</a:t>
            </a:r>
            <a:endParaRPr lang="en-US" sz="95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 курса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биноме Ньютона
</a:t>
            </a:r>
            <a:endParaRPr lang="en-US" sz="280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 показывает, что даже сложная степень суммы раскрывается по чёткому и красивому закону. Зная коэффициенты, симметрию и связь с сочетаниями, можно уверенно решать школьные задачи и видеть единство математики.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2026-05-30T03:02:28Z</dcterms:created>
  <dcterms:modified xsi:type="dcterms:W3CDTF">2026-05-30T03:02:28Z</dcterms:modified>
</cp:coreProperties>
</file>