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XVI–XVII веков: почему эта тема важна для истории России
</a:t>
            </a:r>
            <a:endParaRPr lang="en-US" sz="3133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пограничное сообщество Дона повлияло на судьбу Русского государства?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421" y="914025"/>
            <a:ext cx="3704408" cy="36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граница Руси: пространство риска и возможностей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XVI–XVII веках Дон был зоной постоянных набегов, переселений и соперничества государств. Здесь военная опасность соседствовала с торговлей, промыслами и свободой движения, создавая условия для появления казачьих общин.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донские казаки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воинство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жили на Дону и его притоках как особое военное сообщество. Их объединяли служба, готовность к походам и постоянная жизнь на опасной окраине государства.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казачью среду входили беглые крестьяне, служилые люди, выходцы из южнорусских городов и представители степных народов. Такое разнообразие делало общину подвижной и открытой для новых людей.
</a:t>
            </a:r>
            <a:endParaRPr lang="en-US" sz="994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регулировалось не только силой, но и коллективными правилами. Выборность старшин, общинные решения и взаимная ответственность помогали сохранять порядок в условиях нестабильного пограничья.
</a:t>
            </a:r>
            <a:endParaRPr lang="en-US" sz="95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казаков определялась близостью к степи, военными угрозами и необходимостью быстро приспосабливаться. Поэтому их быт, уклад и ценности заметно отличались от жизни внутренних районов Руси.
</a:t>
            </a:r>
            <a:endParaRPr lang="en-US" sz="9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жизнь на Дону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Дону существовали небольшие городки, зимовья и сторожевые посты. Они размещались так, чтобы контролировать переправы, следить за степью и быстро предупреждать о появлении врага.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жизнь не сводилась к войне: важную роль играли рыболовство, охота, скотоводство и торговля. Эти занятия обеспечивали людей всем необходимым и поддерживали устойчивость поселений.
</a:t>
            </a:r>
            <a:endParaRPr lang="en-US" sz="1079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готовность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и караульная служба были частью повседневности. Мужчины должны были быстро собираться в путь, охранять рубежи и участвовать в отражении набегов крымских татар.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степью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Дону постоянно соединяла местных жителей с миром степи: через обмен, конфликты и перемещения людей. Именно эта среда формировала их мобильность и самостоятельность.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донское казачество стало научной проблемой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Неоднозначное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по-разному объясняют, кем были первые казаки: беглыми людьми, служилыми воинами или населением, сложившимся на границе разных миров. Однозначного ответа источники не дают.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исследователи подчёркивают уход людей из-под власти, другие — службу государству, третьи — смешанный характер общины. Каждая версия фиксирует лишь часть исторической реальности.
</a:t>
            </a:r>
            <a:endParaRPr lang="en-US" sz="1026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Доне неполны, разновременные и созданные в разных политических условиях. Поэтому их нельзя читать буквально: каждое свидетельство требует проверки происхождения и цели создания.
</a:t>
            </a:r>
            <a:endParaRPr lang="en-US" sz="1029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интерес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спорность темы делает её особенно важной. Она помогает понять, как на пограничье возникают новые общности и почему их история не укладывается в простую схему.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584682"/>
            <a:ext cx="3563700" cy="19741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изучения донского казачества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Историография менялась вместе с научными вопросами и методами исследования.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темы прошло путь от описаний к критическому анализу и исследованию пограничной культуры.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этапов историографии донского казачества.
</a:t>
            </a:r>
            <a:endParaRPr lang="en-US" sz="8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Дореволюционные представления о казаках
</a:t>
            </a:r>
            <a:endParaRPr lang="en-US" sz="2848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 — начале XX века донских казаков чаще всего рассматривали как часть общей истории Российского государства. Их прошлое связывали с укреплением южных границ и расширением страны.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свободного воина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Дореволюционная литература часто подчеркивала независимость и воинскую доблесть казаков. Такой подход создавал романтический образ пограничного сообщества, но не всегда объяснял его внутреннее устройство.
</a:t>
            </a:r>
            <a:endParaRPr lang="en-US" sz="1150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колонизация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авторы видели в казачестве силу, участвовавшую в освоении степных пространств. В центре внимания были военная служба, заселение окраин и постепенное включение в государственный порядок.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появились первые попытки связать историю казачества с защитой рубежей и освоением степи. Это стало важным шагом к последующим, более строгим исследованиям.
</a:t>
            </a:r>
            <a:endParaRPr lang="en-US" sz="11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историческая школа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историки изучали прежде всего социальный состав казачества, имущественные различия и конфликты внутри общины. Это позволяло видеть в истории Дона не только военный, но и общественный процесс.
</a:t>
            </a:r>
            <a:endParaRPr lang="en-US" sz="95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Антифеодальная проблематика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внимания оказались формы зависимости, сопротивление власти и борьба за права. Казачество включалось в более широкую картину развития русского общества и преобразований государства.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архивами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научный оборот активно вводились разрядные книги, акты, челобитные и другие документы. Благодаря этому исследователи получили возможность точнее реконструировать события и структуру казачьей жизни.
</a:t>
            </a:r>
            <a:endParaRPr lang="en-US" sz="95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школа сместила акцент от описания подвигов к анализу социальных отношений. Это сделало изучение Дона более строгим, хотя идеологические рамки ещё ограничивали интерпретации.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17032"/>
            <a:ext cx="483900" cy="43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38641"/>
            <a:ext cx="483900" cy="387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98416"/>
            <a:ext cx="483900" cy="3871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взгляды на донское казачество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рассматривают Дон как часть широкого пограничного пространства, где сталкивались интересы Руси, Крымского ханства и Османской империи. Такой взгляд помогает понять условия формирования казачества.
</a:t>
            </a:r>
            <a:endParaRPr lang="en-US" sz="748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вооружению, походной организации, сторожевой службе и нормам поведения в боевой ситуации. Именно военная практика во многом определяла общественный облик казаков.
</a:t>
            </a:r>
            <a:endParaRPr lang="en-US" sz="770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сообщество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всё чаще признают, что донское казачество сложилось из разных групп населения. В его составе были переселенцы, служилые люди и представители степного мира.
</a:t>
            </a:r>
            <a:endParaRPr lang="en-US" sz="812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вера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работы изучают православные обряды, образы святости и связь веры с повседневной жизнью. Это позволяет увидеть, как духовные традиции соединялись с пограничной реальностью.
</a:t>
            </a:r>
            <a:endParaRPr lang="en-US" sz="783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 соседями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постоянно взаимодействовали с татарами, ногайцами и русским населением. Эти связи включали не только конфликты, но и обмен, заимствования и совместное существование на одной территории.
</a:t>
            </a:r>
            <a:endParaRPr lang="en-US" sz="7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историки изучают донское казачество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исследования строится от анализа источников к исторической реконструкции.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письменные источники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Разрядные книги фиксируют служебные назначения, походы и действия на южной границе. По ним можно восстановить участие казаков в военных кампаниях и увидеть, как их включали в государственную оборону.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Посольские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Посольские записи отражают переговоры, обмен пленными, набеги и дипломатические контакты с соседями. Они позволяют понять, как Москва воспринимала Дон и какие задачи ставила перед пограничной службой.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 участники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документы особенно ценны тем, что привязывают казачью историю к конкретным датам, местам и людям. Благодаря им исследователь видит не легенду, а реальную военную практику XVI–XVII веков.
</a:t>
            </a:r>
            <a:endParaRPr lang="en-US" sz="11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Акты, челобитные и служебная переписка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Актовые документы показывают, как распределялись земли, снабжение и обязанности на Дону. Из них видно, что управление пограничьем требовало постоянных договорённостей и разрешения конфликтов между разными группами населения.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просителей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Челобитные передают просьбы казаков, их жалобы и представления о справедливости. Это один из немногих источников, где слышен не только государственный взгляд, но и личные интересы участников событий.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совокупности эти документы раскрывают, как складывались нормы внутреннего устройства общины. Через них можно проследить, кто принимал решения, как решались споры и каким был механизм подчинения власти.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переписка помогает понять повседневную практику охраны рубежей: дежурства, разведку, передачу сведений и получение жалованья. Она показывает, что казачья служба была регулярной и организованной.
</a:t>
            </a:r>
            <a:endParaRPr lang="en-US" sz="10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дают больше всего сведений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ранней истории Дона особенно полезны документы, связанные с государственной практикой и конкретными событиями; поздние тексты чаще дополняют картину, чем заменяют её.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надёжную основу дают официальные документы; остальные источники важны для проверки, сопоставления и уточнения деталей.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материалам историографического обзора темы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свидетельства о Доне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 и литовские тексты помогают увидеть Дон с западной стороны. В них казаки предстают как военная сила, вовлечённая в пограничные столкновения, торговлю и переговоры между государствами.
</a:t>
            </a:r>
            <a:endParaRPr lang="en-US" sz="971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Крымские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Крымские источники особенно важны для понимания набегов, обмена пленными и степной дипломатии. Они показывают, что донские казаки были частью общей военной динамики Причерноморья и Нижнего Поволжья.
</a:t>
            </a:r>
            <a:endParaRPr lang="en-US" sz="952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Османский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Османские свидетельства расширяют картину, связывая Дон с интересами Порты и её союзников. Такие тексты позволяют оценить масштаб угрозы, но требуют осторожного сравнения с русскими данными.
</a:t>
            </a:r>
            <a:endParaRPr lang="en-US" sz="959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авторы нередко писали с позиции своих государств и могли преувеличивать численность или опасность казаков. Поэтому такие источники особенно ценны в сопоставлении, а не по отдельности.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и материальная культура казаков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поселения на степной окраине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на Дону и его притоках находят остатки небольших поселений, хозяйственных ям и очагов. Такие материалы показывают, что жизнь здесь была подвижной, приспособленной к опасной границе и сезонным перемещениям.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Оружие, которое говорит о службе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Наконечники стрел, элементы сабельного вооружения и детали конской амуниции подтверждают военный характер среды. По этим находкам видно, что казачий быт сочетал повседневный труд и постоянную готовность к походу.
</a:t>
            </a:r>
            <a:endParaRPr lang="en-US" sz="857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степного пограничья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быта, украшения и остатки керамики помогают представить повседневность казаков без легендарного ореола. Археология показывает не только оружие, но и реальную жизнь людей, связанных со степью, торговлей и соседями.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672797"/>
            <a:ext cx="3408600" cy="1488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источников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каждый тип источников помогает увидеть одну сторону истории, но требует сопоставления с другими материалами.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сочетание разных типов источников: каждый из них уточняет и проверяет остальные.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Источниковедческий обзор по теме донского казачества
</a:t>
            </a:r>
            <a:endParaRPr lang="en-US" sz="9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проблема: происхождение донского казачества
</a:t>
            </a:r>
            <a:endParaRPr lang="en-US" sz="2461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Версия беглых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одной из гипотез, казачество выросло из беглых крестьян, служилых людей и других переселенцев, которые уходили на южную окраину в поисках свободы и защиты от контроля власти.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Версия смешанного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убедительной считается смешанная модель: на Дону встретились разные группы людей, объединённые степной средой, службой и постоянными контактами с русскими, татарами и ногайцами.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Версия пограничной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точка зрения подчёркивает, что казаки рано включились в охрану рубежей. В этом случае их формирование связывают не только с бегством, но и с военной необходимостью государства.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не закрыт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неполны, а ранняя история Дона плохо документирована. Поэтому исследователи сопоставляют письменные свидетельства, археологию и поздние предания, чтобы приблизиться к более надёжному объяснению.
</a:t>
            </a:r>
            <a:endParaRPr lang="en-US" sz="11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спорят историки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вопросы связаны не только с происхождением, но и с тем, как именно формировались нормы службы, веры и самоуправления на раннем Дону.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и сложнее вопрос, тем больше расхождений между исследователями; особенно напряжённы темы свободы и государственной зависимости.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историографических дискуссий по теме донского казачества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донского казачества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рубежей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были важной частью обороны южной границы Русского государства. Их подвижные отряды быстро реагировали на угрозы и помогали удерживать пространство, уязвимое для набегов.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присутствие ускоряло хозяйственное и военное освоение степных районов. Поселения, сторожи и зимовья постепенно закрепляли людей на территории, где прежде преобладала высокая мобильность.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донского казачества показывает, как на рубеже крупных государств возникает особое сообщество со своими нормами, памятью и традициями, сочетающее свободу, службу и коллективную дисциплину.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 миром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выступали посредниками между Русью, Крымом, Ногайской Ордой и Османским миром. Через них проходили конфликты, обмен пленными, торговля и разведка, что делало Дон важным пограничным узлом.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казачество: история пограничного общества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донского казачества XVI–XVII веков показывает, как на южной границе Руси возникло сложное и смешанное сообщество. Источники учат видеть не миф, а живой исторический процесс.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2026-06-01T06:47:22Z</dcterms:created>
  <dcterms:modified xsi:type="dcterms:W3CDTF">2026-06-01T06:47:22Z</dcterms:modified>
</cp:coreProperties>
</file>