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М. Фофанов. «Под напев молитв пасхальных…»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Пасха, весна и тихая радость звучат в каждом слове стихотворения.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Фофанов и его пасхальная лирика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Фофанов писал о природе, чувствах и мечтах. Его стихотворение о Пасхе соединяет свет, доброту и надежду, поэтому звучит особенно тепло и ясно.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вечер в стихотворении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молитва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молитвенного настроения. Всё звучит спокойно, будто мир замирает перед важным и светлым событием.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воздух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со звоном приходит ощущение весны. Воздух кажется мягче, а природа — живой и обновлённой.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звон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колокольный перезвон. Он сообщает о празднике и наполняет пространство радостью, которую легко почувствовать.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радость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тихое внутреннее тепло. Праздник приносит не шум, а умиротворение, надежду и светлое чувство чуда.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света и добра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России всегда была особенно радостным днём. Люди шли на праздничную службу, приносили домой свечи и приветствовали друг друга добрыми словами. Так праздник становился общим и семейным событием, полным света и ожидания чуда.
</a:t>
            </a:r>
            <a:endParaRPr lang="en-US" sz="1253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пасхальные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Крашеные яйца, кулич и колокольный звон знакомы почти каждому школьнику. Эти простые детали помогают сразу узнать Пасху. В стихотворении они создают живую картину праздника, где всё говорит о тепле, внимании и радостной встрече весны.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Торжество, понятное всем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образы легко представить, даже если праздник видишь только на картинках. Поэтому стихотворение понятно и взрослым, и детям. Оно показывает не только обряд, но и настроение: тихое счастье, которое объединяет людей.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русской культуре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сразу задаёт мягкий и торжественный тон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К. М. Фофанова «Под напев молитв пасхальных…»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 первых слов читатель слышит спокойную песенную интонацию и чувствует праздничное ожидание.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2528" y="2213619"/>
            <a:ext cx="34631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 и тишины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связан с радостью и добром. Он словно раздвигает тишину и делает праздничный вечер ясным, тёплым и особенно приветливым.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здесь не пустая, а торжественная. Она помогает услышать главное: молитву, звон колоколов и спокойное движение души к радости.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воздух ощущается мягким и свежим. Он будто приносит в дом дыхание природы, поэтому праздник кажется живым и совсем близким.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в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слова и плавные строки создают чувство душевного покоя. Читатель не спешит, а вместе с лирическим героем просто радуется тихому чуду.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знак обновления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не просто время года. Это момент, когда мир становится светлее и словно начинает дышать по-новому. Всё вокруг напоминает о начале жизни.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тоже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весной приходит не только тепло, но и внутренняя перемена. Человек чувствует спокойствие, надежду и благодарность. Так праздник Пасхи соединяется с обновлением души.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от тихого ожидания рождается светлая праздничная радость.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звучит музыкально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плавно переходят одна в другую, поэтому текст читается почти как тихая песня. Мягкое звучание помогает передать спокойное пасхальное настроение без громких слов.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заметны повторяющиеся звуки и созвучия. Они напоминают перезвон колоколов: не резкий, а лёгкий и мерный, как весенний воздух в праздничный вечер.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тоже работает на музыку текста. Он не торопит читателя, а ведёт его спокойно, чтобы радость чувствовалась ясно, но без суеты и лишнего шума.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слова в стихотворении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увидеть праздник не просто как событие, а как живую картину. Они делают пасхальный вечер мягким, светлым и очень добрым.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точных определений поэт показывает нежность весны. Читатель почти чувствует свежий воздух, видит ясный свет и представляет тихое пробуждение природы.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делают строки выразительными и запоминающимися. Благодаря им стихотворение не объясняет праздник сухо, а будто тихо показывает его изнутри.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почувствовать настроение героя. Всё в стихотворении становится яснее: и молитва, и звон, и радость, которая приходит без громких слов.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в пасхальном стихотворении звучит как весть о большом празднике. Он будто пробуждает и людей, и весеннюю природу, наполняя всё вокруг ожиданием светлой радости.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лирического героя звон — не просто звук, а знак мира и единства. Он помогает почувствовать, что праздник соединяет сердца и делает мир спокойнее и добрее.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на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спешит рассказывать историю. Он спокойно наблюдает праздничный вечер и замечает всё вокруг, как внимательный и добрый зритель.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чувствует чудо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переживает тихую радость и мечтательность. Для него Пасха становится не шумным событием, а светлым чудом, которое успокаивает душу.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вслушивается в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улавливает молитвенный тон и колокольный звон. Эти звуки не тревожат, а мягко ведут его к ощущению тишины и света.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вызывает тихую радость: в нём праздник звучит мягко, без суеты, как тёплый луч, который осторожно заглянул в окно.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Оно дарит умиротворение и доверие. Читатель чувствует, что мир стал светлее, а сердце — спокойнее и добрее, словно после хорошей новости.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строках есть лёгкое удивление перед чудом. Кажется, что весна, молитва и звон вместе умеют делать обычный вечер особенно светлым.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строят образ праздника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задают особое настроение — серьёзное, но очень мягкое. Они помогают представить не шумное торжество, а спокойный вечер, в котором хочется слушать и думать. Такая тишина звучит почти как добрый шёпот.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весна и звон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словно собирают праздничную картину по частям. Свет делает её ясной, весна — живой, а звон — торжественной. Вместе они создают ощущение, что весь мир участвует в радости, даже если говорит совсем тихо.
</a:t>
            </a:r>
            <a:endParaRPr lang="en-US" sz="12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894" y="2135775"/>
            <a:ext cx="34631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слушает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отделяет себя от мира вокруг. Он не только слышит звуки Пасхи, но и отвечает им спокойной радостью, будто праздник касается его самого.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пробуждается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в стихотворении кажется живым и чутким. Природа словно просыпается вместе с людьми и становится светлее, мягче и радостнее.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объединяет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соединяет небо, землю и человеческое сердце. Он делает весну похожей на добрую улыбку, которую хочется сохранить подольше.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звучат молитва и колокола, человек и природа как будто празднуют вместе. Возникает чувство единства, в котором нет одиночества и тревоги.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стихотворения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образов показывает, как пасхальный праздник превращается в переживание света, тишины и внутреннего обновления.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школьного чтения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Оно учит замечать красоту в тихих моментах: в звоне, в свете, в весеннем воздухе. Ребёнок видит, что поэзия может говорить очень просто и очень красиво.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открывает важную мысль: радость не всегда громкая. Иногда она тихая, добрая и тёплая, как праздник в семье.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помогает слышать музыку слова. Плавные строки и мягкие образы показывают, что ритм бывает похож на спокойную песню.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Произведение соединяет веру, природу и чувства человека. Поэтому его легко обсуждать на уроке и интересно читать вслух.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приносит свет и мир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Пасха показана как праздник, который наполняет всё вокруг добром. Свет, молитва и звон создают ощущение покоя и надежды. Даже маленький читатель чувствует: мир может быть очень тёплым.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делает радость особенно ясной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образы помогают увидеть, как обновляется не только природа, но и душа. Когда становится светлее на улице, будто светлеет и внутри человека. От этого радость кажется особенно чистой.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образа помогают понять настроение стихотворения: молитва, колокольный звон и весна.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К. М. Фофанова «Под напев молитв пасхальных…»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образа соединяют праздник, природу и душевный покой. Они делают стихотворение светлым, тёплым и очень близким читателю.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свет в поэзии Фофанова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К. М. Фофанова показывает Пасху как тихую радость, в которой соединяются весна, молитва и свет. Оно оставляет тёплое чувство мира, надежды и доброты.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2026-05-20T08:44:58Z</dcterms:created>
  <dcterms:modified xsi:type="dcterms:W3CDTF">2026-05-20T08:44:58Z</dcterms:modified>
</cp:coreProperties>
</file>