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лирическом герое в литературе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 и что он чувствует?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лирического героя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него стихотворение читается только как набор красивых строк. Лирический герой помогает увидеть чувства, мысли и настроение, а значит — точнее понять тему, идею и отношение автора к миру.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лирическом герое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это тот, от чьего имени звучит стихотворение. Через его речь читатель узнаёт переживания, оценки и впечатления, даже если прямого сюжета в тексте почти нет.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Близок, но не равен автору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напоминать поэта своими чувствами и взглядами, однако остаётся художественным образом. Это не биография автора, а созданный в тексте голос и внутренний мир.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состояния и характеры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бывает мечтательным, тревожным, влюблённым, одиноким, созерцательным или граждански настроенным. Его настроение зависит от темы стихотворения и выбранных поэтом слов.
</a:t>
            </a:r>
            <a:endParaRPr lang="en-US" sz="11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лирический герой: в чём разница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— реальный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существует в реальной жизни и создаёт произведение. Он может иметь собственные взгляды, чувства и опыт, но в стихотворении они выражены не напрямую, а художественно.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образ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появляется внутри текста и говорит от его имени. Он переживает, размышляет и оценивает происходящее, поэтому его нельзя полностью отождествлять с поэтом.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07030"/>
            <a:ext cx="5037900" cy="2230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лирического героя от других образов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кто есть кто в литературе и чем отличается лирический герой.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важнее не действие, а внутреннее переживание. Лирический герой отличается от автора и персонажа тем, что выражает личное чувство через поэтическую речь.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понятий школьного курса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узнают лирического героя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его выдают местоимения первого лица: «я», «мне», «мой». Они сразу показывают, что в стихотворении звучит личный голос, а не нейтральное описание событий.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слова с яркой оценкой и эмоцией: радостный, печальный, тревожный, светлый. Восклицания, повторы и риторические вопросы усиливают впечатление внутреннего волнения.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Лирического героя помогают распознать обращения к другому человеку, к природе, к Родине или к самому себе. Они показывают, кому адресована речь и что особенно волнует говорящего.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состояние видно по образам и деталям: одиночество, надежда, любовь, грусть, восхищение, размышление. Именно они раскрывают не только тему, но и характер переживания.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мотивов школьной лирики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выражает лирический герой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герой может переживать несколько чувств сразу, и они меняются по ходу текста.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лирике сочетаются личные и общественные переживания. Самые заметные чувства — любовь и восхищение миром, но рядом с ними часто звучат грусть и тревога.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настроение стихотворения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создаётся не только темой, но и звучанием текста: ритмом, рифмой, повторениями, интонацией и подбором слов. Через них герой передаёт своё состояние читателю.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стихотворении настроение может изменяться: сомнение уступает надежде, печаль — решимости, спокойствие — волнению. Поэтому важно читать текст целиком и замечать, как меняется голос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лирического героя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упустить важные признаки в тексте стихотворения.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42708"/>
            <a:ext cx="215700" cy="191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пейзажной лирике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стихах герой внимательно замечает время года, небо, свет, ветер, звуки и движение жизни вокруг. Его взгляд помогает увидеть природу не как фон, а как живую картину.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чувство связаны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часто передаёт радость и ожидание, осень — грусть и размышление, зима — тишину и спокойствие. Картина мира становится отражением внутреннего состояния говорящего.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красоту природы, поэты используют сравнения, эпитеты и олицетворения. Эти средства делают пейзаж ярким и помогают точнее понять настроение лирического героя.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не просто описание природы, а личное переживание. Поэтому пейзажная лирика учит замечать детали и чувствовать, как мир вокруг связан с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любовной лирике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лирический герой говорит очень лично: он признаётся в чувствах, ждёт ответа, вспоминает встречу или тяжело переживает разлуку.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обычно насыщена обращениями, восклицаниями, повторами и тёплыми словами, которые передают нежность, ревность, благодарность или надежду.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переживания видно, как любовь меняет восприятие мира: всё вокруг становится ярче, тревожнее или, наоборот, светлее и дороже.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гражданской лирике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гражданской лирике герой размышляет о Родине, свободе, долге и справедливости, поэтому его речь звучит серьёзно, собранно и убедительно.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говорить от имени народа, поколения или собственной совести, поднимая вопросы ответственности человека перед обществом и будущим страны.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стихах часто встречаются призывы, оценочные слова и торжественная интонация, которая подчёркивает важность высказанной позиции.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герой не просто чувствует, а ещё и оценивает происходящее, стараясь понять, что нужно защищать, менять или сохранять.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признакам анализа лирики для школьного курса.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создают образ лирического героя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работают вместе: одни сразу показывают говорящего, другие помогают увидеть его настроение, отношение и внутренний настрой.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признаками оказываются местоимения первого лица и эмоциональные слова: они быстрее всего раскрывают внутренний мир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595" y="2438575"/>
            <a:ext cx="2138510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406" y="2438575"/>
            <a:ext cx="2138510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224" y="2438575"/>
            <a:ext cx="2138510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040" y="2438575"/>
            <a:ext cx="2138510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50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свободный и благородный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лирический герой часто кажется внутренне свободным и спокойным, даже когда переживает сильные чувства. Он умеет размышлять, любить и сохранять достоинство, поэтому его образ остаётся светлым и гармоничным.
</a:t>
            </a:r>
            <a:endParaRPr lang="en-US" sz="902" dirty="0"/>
          </a:p>
        </p:txBody>
      </p:sp>
      <p:sp>
        <p:nvSpPr>
          <p:cNvPr id="9" name="Text 1"/>
          <p:cNvSpPr txBox="1"/>
          <p:nvPr/>
        </p:nvSpPr>
        <p:spPr>
          <a:xfrm>
            <a:off x="2394861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одиночество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лирический герой нередко чувствует себя одиноким и непонятым. В его речи слышны сомнение, боль и поиск ответа на трудные вопросы о жизни, судьбе и человеческом предназначении.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4609679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Фет: близость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и Фета лирический герой внимательно всматривается в мир природы: в тишину, свет, ветер и смену времён года. Через такое созерцание он выражает тонкие переживания и глубокую чуткость.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6824495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Ахматова: Родина и личное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герой связан с родной землёй, деревней и памятью о доме. У Ахматовой он сосредоточен на личных переживаниях, где каждое слово передаёт силу чувства и внутреннюю честность.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русских поэтов: несколько ярких образов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57579" y="787575"/>
            <a:ext cx="5228842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стихотворений и признаки лирического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быстрее понять, какой характер, интонация и настроение скрыты в лирическом высказывании.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подсказывает, какие слова и интонации искать, а значит, помогает точнее определить характер лирического героя.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признаков анализа лирики.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лирического героя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автоматически приравнивать лирического героя к самому поэту: автор создаёт художественный образ, а не просто записывает собственную биографию.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бывает и поиск полноценного сюжета, как в рассказе: в лирике важнее переживание, настроение и движение мысли, чем события.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неточность — смотреть только на тему. Чтобы понять героя, нужно учитывать интонацию, ключевые слова, повторы и образную систему.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лирический герой связан с идеей стихотворения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внутреннее чувство героя превращается в авторскую мысль и идею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375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лирический герой важен для понимания стихотворения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почувствовать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лирического героя читатель понимает, о чём стихотворение говорит на самом деле: о любви, природе, Родине, одиночестве или дружбе.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внутренний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его речь раскрывает отношение к событиям и людям. Без этого многие строки звучат как красивые слова, но теряют личный смысл.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Подводит к основной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ясно, что переживает герой, легче увидеть идею произведения и понять, какую мысль поэт хочет донести до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признакам анализа лирического текста.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определить лирического героя быстрее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сначала обращают внимание на то, кто говорит в стихотворении, а затем — на тон, повторяющиеся мотивы и слова, создающие образ.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дают самый быстрый ответ, а остальные уточняют характер героя и его эмоциональное состояние.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ключ к смыслу стихотворения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Поняв, кто говорит в стихотворении и что он переживает, читатель точнее видит тему, настроение и идею. Лирический герой делает поэзию живой, личной и глубоко понятной.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2026-05-22T12:55:24Z</dcterms:created>
  <dcterms:modified xsi:type="dcterms:W3CDTF">2026-05-22T12:55:24Z</dcterms:modified>
</cp:coreProperties>
</file>