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скелета и первая помощь: что нужно знать в 9 классе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травму и помочь до приезда врача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скелет нуждается в защите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держит тело, защищает важные органы и помогает двигаться. У подростков кости ещё растут, поэтому падения, спортивные нагрузки и неосторожные движения особенно часто приводят к травмам.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повреждений скелета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0450" y="1270550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кости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 — это нарушение целостности кости. Он может быть закрытым или открытым. Обычно травма сопровождается сильной болью, отёком и ограничением движений, а иногда — заметной деформацией.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0450" y="1965574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Вывих в суставе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вывихе кости смещаются в суставе и перестают правильно соприкасаться. Сустав теряет подвижность, появляется резкая боль и вынужденное положение конечности, поэтому движение становится почти невозможным.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60450" y="2660598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 тканей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 возникает, когда страдают мягкие ткани, но кость остаётся целой. Для него характерны боль, припухлость и синяк. Обычно такая травма менее опасна, чем перелом или вывих.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60450" y="3355626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Растяжение связок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Растяжение или разрыв связок происходит при резком повороте, прыжке или неудачном приземлении. Чаще всего страдают суставы ног и рук, а основными признаками становятся боль, отёк и трудность при движении.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60450" y="4050652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Трещина кости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Трещина относится к неполному перелому. Снаружи она может казаться не слишком серьёзной, но вызывает сильную боль, отёк и осторожность в движениях. Без помощи она легко усугубляется.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травмы скелета у школьников встречаются чаще всего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страдают конечности: они первыми принимают удар при падении, беге и играх с мячом.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зоны, которые чаще всего принимают нагрузку при падении и спорте; травмы туловища встречаются заметно реже.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«Повреждения скелета»; условное сравнение для 9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перелома костей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5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боль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при переломе обычно резкая и усиливается при любом движении. Пострадавший старается не трогать травмированную часть, а попытка пошевелить рукой или встать на ногу вызывает явное ухудшение.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32932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Отёк и синяк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месте травмы быстро появляется припухлость, а затем может образоваться кровоподтёк. Эти признаки связаны с повреждением тканей вокруг кости и помогают отличить серьёзную травму от обычного ушиба.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95859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Конечность может выглядеть неестественно: изменяется её ось, появляется искривление или укорочение. Такая деформация особенно тревожна, потому что указывает на смещение костных отломков.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58783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перелома человек часто не может нормально двигать повреждённой рукой или ногой. Иногда он полностью отказывается шевелить конечностью, потому что любое движение вызывает боль и ощущение нестабильности.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1724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Патологическая подвижность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кость двигается там, где обычного движения быть не должно. Это один из самых опасных признаков перелома, который требует немедленного прекращения движения и вызова помощи.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12" y="2147737"/>
            <a:ext cx="265613" cy="236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7358" y="2133121"/>
            <a:ext cx="265613" cy="2656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вывиха и отличие от перелома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48104" y="2758775"/>
            <a:ext cx="2910988" cy="19313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в суставе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вывихе сустав теряет правильное положение: суставные поверхности расходятся, а движение становится почти невозможным. Боль обычно очень сильная, а конечность выглядит неестественно и требует покоя.
</a:t>
            </a:r>
            <a:endParaRPr lang="en-US" sz="1227" dirty="0"/>
          </a:p>
        </p:txBody>
      </p:sp>
      <p:sp>
        <p:nvSpPr>
          <p:cNvPr id="8" name="Text 3"/>
          <p:cNvSpPr txBox="1"/>
          <p:nvPr/>
        </p:nvSpPr>
        <p:spPr>
          <a:xfrm>
            <a:off x="3527354" y="2758775"/>
            <a:ext cx="2910988" cy="19313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переломом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перелома, при вывихе кость не ломается, а смещается в суставе. Поэтому вправлять сустав самостоятельно нельзя: это может усилить боль и повредить ткани вокруг.
</a:t>
            </a:r>
            <a:endParaRPr lang="en-US" sz="122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5783" y="2046576"/>
            <a:ext cx="1753205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перелом: признаки и опасность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кожа повреждена вместе с костью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перелом видно сразу: есть рана, кровь и сильная боль, а иногда через повреждение заметны костные отломки. Такая травма особенно опасна, потому что через открытую поверхность в рану легко попадают микробы, а кровопотеря может быстро усилиться.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нужна срочная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угроза открытого перелома — не только сама кость, но и повреждение сосудов, нервов и мягких тканей. Пострадавшему нужна стерильная повязка, покой и немедленный вызов помощи, чтобы снизить риск инфекции и тяжёлых осложнений.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 подозрении на перелом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до приезда медицинских работников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Иммобилизация: зачем нужна фиксация повреждённой части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Снизить боль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уменьшает движение повреждённой части и помогает пострадавшему не испытывать лишнюю боль. Чем меньше смещается травмированная зона, тем меньше риск ухудшить состояние.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нарушить кровообращение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Повязка должна фиксировать конечность достаточно плотно, но не пережимать её. Если пальцы бледнеют, холодеют или немеют, значит, повязка наложена слишком туго и её нужно ослабить.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Защитить от смещения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Шина удерживает кость или сустав в одном положении и предотвращает смещение отломков. Это особенно важно при подозрении на перелом, когда любое лишнее движение может усилить травму.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235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наложить шину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Шина должна захватывать область выше и ниже места повреждения. Под неё кладут мягкую ткань, а в качестве временной опоры подходят доска, картон, палка или плотный журнал.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 разных травмах скелета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выбрать безопасные действия до приезда врача.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важно ограничить движения; при деформации, кровотечении и сильной боли нужна срочная медицинская помощь.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первой помощи по теме повреждений скелета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усиливают травму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9200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вправлять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пытайтесь сами вправить вывих или выпрямить сломанную руку и ногу. Неправильное движение может усилить боль, сместить отломки, повредить сосуды и нервы, а также вызвать дополнительную травму.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002812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трогать рану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видна кость или глубокая рана, нельзя трогать отломки, пытаться их вернуть внутрь или промывать повреждение без необходимости. Любое лишнее касание повышает риск кровотечения и инфекции.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746427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проверять лишний раз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сгибайте и не разгибайте травмированный сустав, чтобы «проверить», сломан он или нет. Повторные движения усиливают отёк, боль и могут превратить лёгкую травму в более тяжёлую.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90038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охлаждать неправильно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прикладывают только через ткань и ненадолго. Прямой контакт со льдом может повредить кожу и ткани, поэтому важно соблюдать осторожность и не переохлаждать место травмы.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233647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давать лишнего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тяжёлой травме не дают еду и питьё до осмотра врача. Это важно, потому что может понадобиться срочная помощь, а при операции или потере сознания пища и вода опасны.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чаще всего указывают на тяжёлую травму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опасно, когда деформация сочетается с онемением или бледностью: это может означать нарушение кровообращения и повреждение нервов.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кровотечение, деформация и нарушение чувствительности, нужна срочная помощь. Такие признаки нельзя наблюдать «до завтра».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первой помощи; оценочная шкала для учебной диаграммы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 кровотечении и боли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Оценить рану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осторожно осмотрите повреждение, не трогая костные отломки и не нажимая на них. Это помогает понять, насколько сильное кровотечение и нужна ли срочная помощь.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Закрыть рану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рану накладывают стерильную повязку или чистую салфетку. Она должна защищать повреждение, но не давить на выступающие кости и не усиливать боль.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Уменьшить кровотечение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рядом с раной останавливают мягким прижатием бинта или салфетки к окружающим тканям. Сильное давление прямо на отломки недопустимо, чтобы не повредить ткани ещё больше.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Обеспечить покой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Пострадавшему дают удобное положение, сохраняют тепло и ждут врача. Обезболивающие препараты применяют только с разрешения взрослых и медицинских работников.
</a:t>
            </a:r>
            <a:endParaRPr lang="en-US" sz="105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положение пострадавшего до приезда врачей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41700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неподвижность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Пострадавшего нужно оставить в спокойном положении и не просить его вставать или садиться. Лишние движения могут усилить боль и сместить повреждённые ткани.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44350" y="1641700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Поддержать конечность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Руку или ногу удобно фиксируют мягкой тканью, валиком или подручной опорой. Это уменьшает нагрузку на травмированную часть и помогает избежать дополнительного смещения.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8700" y="1641700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за состоянием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приезда врачей важно следить за дыханием, сознанием и цветом кожи. Если появляется сильная слабость или ухудшение самочувствия, нужно немедленно сообщить об этом взрослым и диспетчеру.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вызов скорой помощи обязателен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признаках, при которых нужна немедленная медицинская помощь при травмах скелета.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позвоночника: признаки, которые нельзя игнорировать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в спине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боль в шее или спине после падения, удара или аварии — тревожный сигнал. Она может сопровождаться скованностью и усиливаться при любом движении.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и онемение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руки или ноги слабеют, немеют или плохо слушаются, возможно повреждение спинного мозга. В такой ситуации нельзя ждать, пока «само пройдёт».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 координацией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Пошатывание, нарушение равновесия и трудности с движением после травмы указывают на возможное смещение позвонков. Пострадавшего нужно не поднимать и не усаживать.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Затруднённое 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травме позвоночника дыхание может стать поверхностным и тяжёлым. Это требует немедленного вызова скорой помощи и максимальной осторожности при любом обращении с пострадавшим.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147205"/>
            <a:ext cx="5597100" cy="15227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травмы скелета происходят чаще: дом, школа, спорт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в каких ситуациях школьники чаще получают травмы и какие обстоятельства повышают риск.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чаще возникают там, где есть спешка, скользкие поверхности и активные движения. Простые меры безопасности заметно снижают риск.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травм у школьников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813" y="1706501"/>
            <a:ext cx="180075" cy="20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473" y="1731522"/>
            <a:ext cx="194700" cy="155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473" y="3284492"/>
            <a:ext cx="194700" cy="1730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9451" y="3273676"/>
            <a:ext cx="194700" cy="194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48400" y="1722867"/>
            <a:ext cx="194700" cy="17306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повреждений скелета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50550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Разминка перед нагрузкой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бегом, играми и тренировкой полезно разогреть мышцы и суставы. Это делает движения более безопасными и снижает риск растяжений, ушибов и неловких падений.
</a:t>
            </a:r>
            <a:endParaRPr lang="en-US" sz="934" dirty="0"/>
          </a:p>
        </p:txBody>
      </p:sp>
      <p:sp>
        <p:nvSpPr>
          <p:cNvPr id="16" name="Text 3"/>
          <p:cNvSpPr txBox="1"/>
          <p:nvPr/>
        </p:nvSpPr>
        <p:spPr>
          <a:xfrm>
            <a:off x="353445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обувь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нескользкая обувь помогает увереннее ходить, бегать и спускаться по лестнице. Она уменьшает вероятность подворачивания стопы и падений на гладком полу.
</a:t>
            </a:r>
            <a:endParaRPr lang="en-US" sz="934" dirty="0"/>
          </a:p>
        </p:txBody>
      </p:sp>
      <p:sp>
        <p:nvSpPr>
          <p:cNvPr id="17" name="Text 4"/>
          <p:cNvSpPr txBox="1"/>
          <p:nvPr/>
        </p:nvSpPr>
        <p:spPr>
          <a:xfrm>
            <a:off x="505463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 в школе важно убирать лишние предметы с проходов, вытирать воду и следить за порядком. Так проще избежать спотыкания, скольжения и неудачных падений.
</a:t>
            </a:r>
            <a:endParaRPr lang="en-US" sz="934" dirty="0"/>
          </a:p>
        </p:txBody>
      </p:sp>
      <p:sp>
        <p:nvSpPr>
          <p:cNvPr id="18" name="Text 5"/>
          <p:cNvSpPr txBox="1"/>
          <p:nvPr/>
        </p:nvSpPr>
        <p:spPr>
          <a:xfrm>
            <a:off x="3534438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стоит толкаться, бегать по коридорам и играть в опасные игры. Осторожность в повседневных делах помогает сохранить кости, суставы и связки без лишних травм.
</a:t>
            </a:r>
            <a:endParaRPr lang="en-US" sz="934" dirty="0"/>
          </a:p>
        </p:txBody>
      </p:sp>
      <p:sp>
        <p:nvSpPr>
          <p:cNvPr id="19" name="Text 6"/>
          <p:cNvSpPr txBox="1"/>
          <p:nvPr/>
        </p:nvSpPr>
        <p:spPr>
          <a:xfrm>
            <a:off x="6563375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физкультуре и в секциях при необходимости используют шлемы, наколенники и налокотники. Защита особенно полезна там, где есть скорость, прыжки и контакт.
</a:t>
            </a:r>
            <a:endParaRPr lang="en-US" sz="93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ускоряет восстановление после травмы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начаты правильные действия, тем меньше риск осложнений. При ушибах восстановление обычно идёт быстрее, чем при переломах.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даёт сочетание фиксации, покоя и контроля врача. Самовольная нагрузка способна замедлить заживление и усилить боль.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первой помощи; оценочная шкала для учебной диаграммы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скелета бывают разными, но в каждом случае важны спокойствие, аккуратность и быстрые правильные действия. Если помнить признаки травм и не делать опасных ошибок, помощь будет действительно полезной.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повреждениях скелета и первой помощи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2026-06-01T13:33:49Z</dcterms:created>
  <dcterms:modified xsi:type="dcterms:W3CDTF">2026-06-01T13:33:49Z</dcterms:modified>
</cp:coreProperties>
</file>